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721" r:id="rId5"/>
    <p:sldMasterId id="2147483753" r:id="rId6"/>
    <p:sldMasterId id="2147483768" r:id="rId7"/>
    <p:sldMasterId id="2147483784" r:id="rId8"/>
    <p:sldMasterId id="2147483797" r:id="rId9"/>
  </p:sldMasterIdLst>
  <p:notesMasterIdLst>
    <p:notesMasterId r:id="rId23"/>
  </p:notesMasterIdLst>
  <p:sldIdLst>
    <p:sldId id="772" r:id="rId10"/>
    <p:sldId id="292" r:id="rId11"/>
    <p:sldId id="874" r:id="rId12"/>
    <p:sldId id="876" r:id="rId13"/>
    <p:sldId id="848" r:id="rId14"/>
    <p:sldId id="875" r:id="rId15"/>
    <p:sldId id="881" r:id="rId16"/>
    <p:sldId id="878" r:id="rId17"/>
    <p:sldId id="879" r:id="rId18"/>
    <p:sldId id="877" r:id="rId19"/>
    <p:sldId id="797" r:id="rId20"/>
    <p:sldId id="854" r:id="rId21"/>
    <p:sldId id="773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297F407E-F4C5-4DCF-B538-F318DEF314F8}">
          <p14:sldIdLst>
            <p14:sldId id="772"/>
            <p14:sldId id="292"/>
            <p14:sldId id="874"/>
            <p14:sldId id="876"/>
            <p14:sldId id="848"/>
            <p14:sldId id="875"/>
            <p14:sldId id="881"/>
            <p14:sldId id="878"/>
            <p14:sldId id="879"/>
            <p14:sldId id="877"/>
            <p14:sldId id="797"/>
            <p14:sldId id="854"/>
            <p14:sldId id="7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03" userDrawn="1">
          <p15:clr>
            <a:srgbClr val="A4A3A4"/>
          </p15:clr>
        </p15:guide>
        <p15:guide id="2" pos="801" userDrawn="1">
          <p15:clr>
            <a:srgbClr val="A4A3A4"/>
          </p15:clr>
        </p15:guide>
        <p15:guide id="3" pos="3432" userDrawn="1">
          <p15:clr>
            <a:srgbClr val="A4A3A4"/>
          </p15:clr>
        </p15:guide>
        <p15:guide id="4" orient="horz" pos="2273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pos="1867" userDrawn="1">
          <p15:clr>
            <a:srgbClr val="A4A3A4"/>
          </p15:clr>
        </p15:guide>
        <p15:guide id="7" pos="721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5632" userDrawn="1">
          <p15:clr>
            <a:srgbClr val="A4A3A4"/>
          </p15:clr>
        </p15:guide>
        <p15:guide id="10" pos="5881" userDrawn="1">
          <p15:clr>
            <a:srgbClr val="A4A3A4"/>
          </p15:clr>
        </p15:guide>
        <p15:guide id="11" pos="6063" userDrawn="1">
          <p15:clr>
            <a:srgbClr val="A4A3A4"/>
          </p15:clr>
        </p15:guide>
        <p15:guide id="12" pos="2751" userDrawn="1">
          <p15:clr>
            <a:srgbClr val="A4A3A4"/>
          </p15:clr>
        </p15:guide>
        <p15:guide id="13" orient="horz" pos="3430" userDrawn="1">
          <p15:clr>
            <a:srgbClr val="A4A3A4"/>
          </p15:clr>
        </p15:guide>
        <p15:guide id="14" orient="horz" pos="2659" userDrawn="1">
          <p15:clr>
            <a:srgbClr val="A4A3A4"/>
          </p15:clr>
        </p15:guide>
        <p15:guide id="15" orient="horz" pos="3770" userDrawn="1">
          <p15:clr>
            <a:srgbClr val="A4A3A4"/>
          </p15:clr>
        </p15:guide>
        <p15:guide id="16" orient="horz" pos="6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da Ricci" initials="LR" lastIdx="1" clrIdx="0">
    <p:extLst>
      <p:ext uri="{19B8F6BF-5375-455C-9EA6-DF929625EA0E}">
        <p15:presenceInfo xmlns:p15="http://schemas.microsoft.com/office/powerpoint/2012/main" userId="S::linda.ricci@beantech.it::16b5e424-ef00-40d6-960d-4f32f1dbc0c1" providerId="AD"/>
      </p:ext>
    </p:extLst>
  </p:cmAuthor>
  <p:cmAuthor id="2" name="Andrea Bez" initials="AB" lastIdx="1" clrIdx="1">
    <p:extLst>
      <p:ext uri="{19B8F6BF-5375-455C-9EA6-DF929625EA0E}">
        <p15:presenceInfo xmlns:p15="http://schemas.microsoft.com/office/powerpoint/2012/main" userId="S-1-5-21-1708537768-706699826-1060284298-92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9BD9"/>
    <a:srgbClr val="996633"/>
    <a:srgbClr val="64523A"/>
    <a:srgbClr val="FFFFFF"/>
    <a:srgbClr val="282727"/>
    <a:srgbClr val="0E7199"/>
    <a:srgbClr val="272727"/>
    <a:srgbClr val="15B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0F1214-16AE-45F7-AEF5-E79C42CB87A9}" v="588" dt="2020-12-17T10:12:34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599" autoAdjust="0"/>
  </p:normalViewPr>
  <p:slideViewPr>
    <p:cSldViewPr snapToGrid="0" showGuides="1">
      <p:cViewPr varScale="1">
        <p:scale>
          <a:sx n="100" d="100"/>
          <a:sy n="100" d="100"/>
        </p:scale>
        <p:origin x="936" y="72"/>
      </p:cViewPr>
      <p:guideLst>
        <p:guide orient="horz" pos="3203"/>
        <p:guide pos="801"/>
        <p:guide pos="3432"/>
        <p:guide orient="horz" pos="2273"/>
        <p:guide orient="horz" pos="3974"/>
        <p:guide pos="1867"/>
        <p:guide pos="7219"/>
        <p:guide pos="1731"/>
        <p:guide pos="5632"/>
        <p:guide pos="5881"/>
        <p:guide pos="6063"/>
        <p:guide pos="2751"/>
        <p:guide orient="horz" pos="3430"/>
        <p:guide orient="horz" pos="2659"/>
        <p:guide orient="horz" pos="3770"/>
        <p:guide orient="horz" pos="6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ente guest" userId="S::urn:spo:anon#18992f6295e00f805b1a2538ec8b5f5dd43ba9adb2a5019292b1b31364b677e8::" providerId="AD" clId="Web-{5EB3E6C7-6FAC-7E5B-4F54-4AB3D9E984D6}"/>
    <pc:docChg chg="modSld">
      <pc:chgData name="Utente guest" userId="S::urn:spo:anon#18992f6295e00f805b1a2538ec8b5f5dd43ba9adb2a5019292b1b31364b677e8::" providerId="AD" clId="Web-{5EB3E6C7-6FAC-7E5B-4F54-4AB3D9E984D6}" dt="2020-11-26T10:11:19.779" v="1" actId="20577"/>
      <pc:docMkLst>
        <pc:docMk/>
      </pc:docMkLst>
      <pc:sldChg chg="modSp">
        <pc:chgData name="Utente guest" userId="S::urn:spo:anon#18992f6295e00f805b1a2538ec8b5f5dd43ba9adb2a5019292b1b31364b677e8::" providerId="AD" clId="Web-{5EB3E6C7-6FAC-7E5B-4F54-4AB3D9E984D6}" dt="2020-11-26T10:11:19.779" v="1" actId="20577"/>
        <pc:sldMkLst>
          <pc:docMk/>
          <pc:sldMk cId="1914360261" sldId="854"/>
        </pc:sldMkLst>
        <pc:spChg chg="mod">
          <ac:chgData name="Utente guest" userId="S::urn:spo:anon#18992f6295e00f805b1a2538ec8b5f5dd43ba9adb2a5019292b1b31364b677e8::" providerId="AD" clId="Web-{5EB3E6C7-6FAC-7E5B-4F54-4AB3D9E984D6}" dt="2020-11-26T10:11:19.779" v="1" actId="20577"/>
          <ac:spMkLst>
            <pc:docMk/>
            <pc:sldMk cId="1914360261" sldId="854"/>
            <ac:spMk id="375" creationId="{00000000-0000-0000-0000-000000000000}"/>
          </ac:spMkLst>
        </pc:spChg>
      </pc:sldChg>
    </pc:docChg>
  </pc:docChgLst>
  <pc:docChgLst>
    <pc:chgData name="Daniele Casson" userId="afc30597-5a83-4fe8-89e0-e1fe5654f601" providerId="ADAL" clId="{E60F1214-16AE-45F7-AEF5-E79C42CB87A9}"/>
    <pc:docChg chg="undo redo custSel addSld delSld modSld sldOrd delMainMaster modSection">
      <pc:chgData name="Daniele Casson" userId="afc30597-5a83-4fe8-89e0-e1fe5654f601" providerId="ADAL" clId="{E60F1214-16AE-45F7-AEF5-E79C42CB87A9}" dt="2020-12-17T11:36:41.790" v="4067" actId="729"/>
      <pc:docMkLst>
        <pc:docMk/>
      </pc:docMkLst>
      <pc:sldChg chg="del">
        <pc:chgData name="Daniele Casson" userId="afc30597-5a83-4fe8-89e0-e1fe5654f601" providerId="ADAL" clId="{E60F1214-16AE-45F7-AEF5-E79C42CB87A9}" dt="2020-12-16T08:06:38.804" v="1" actId="47"/>
        <pc:sldMkLst>
          <pc:docMk/>
          <pc:sldMk cId="1814694225" sldId="256"/>
        </pc:sldMkLst>
      </pc:sldChg>
      <pc:sldChg chg="del">
        <pc:chgData name="Daniele Casson" userId="afc30597-5a83-4fe8-89e0-e1fe5654f601" providerId="ADAL" clId="{E60F1214-16AE-45F7-AEF5-E79C42CB87A9}" dt="2020-12-16T08:06:38.804" v="1" actId="47"/>
        <pc:sldMkLst>
          <pc:docMk/>
          <pc:sldMk cId="1321711741" sldId="257"/>
        </pc:sldMkLst>
      </pc:sldChg>
      <pc:sldChg chg="addSp delSp modSp mod modNotesTx">
        <pc:chgData name="Daniele Casson" userId="afc30597-5a83-4fe8-89e0-e1fe5654f601" providerId="ADAL" clId="{E60F1214-16AE-45F7-AEF5-E79C42CB87A9}" dt="2020-12-17T10:12:34.891" v="3877" actId="1076"/>
        <pc:sldMkLst>
          <pc:docMk/>
          <pc:sldMk cId="1911938633" sldId="292"/>
        </pc:sldMkLst>
        <pc:spChg chg="add mod">
          <ac:chgData name="Daniele Casson" userId="afc30597-5a83-4fe8-89e0-e1fe5654f601" providerId="ADAL" clId="{E60F1214-16AE-45F7-AEF5-E79C42CB87A9}" dt="2020-12-17T10:12:34.891" v="3877" actId="1076"/>
          <ac:spMkLst>
            <pc:docMk/>
            <pc:sldMk cId="1911938633" sldId="292"/>
            <ac:spMk id="4" creationId="{98C70E32-C469-46DC-9BD7-5A36422BC974}"/>
          </ac:spMkLst>
        </pc:spChg>
        <pc:spChg chg="mod">
          <ac:chgData name="Daniele Casson" userId="afc30597-5a83-4fe8-89e0-e1fe5654f601" providerId="ADAL" clId="{E60F1214-16AE-45F7-AEF5-E79C42CB87A9}" dt="2020-12-16T08:15:59.881" v="32" actId="20577"/>
          <ac:spMkLst>
            <pc:docMk/>
            <pc:sldMk cId="1911938633" sldId="292"/>
            <ac:spMk id="219" creationId="{00000000-0000-0000-0000-000000000000}"/>
          </ac:spMkLst>
        </pc:spChg>
        <pc:spChg chg="mod">
          <ac:chgData name="Daniele Casson" userId="afc30597-5a83-4fe8-89e0-e1fe5654f601" providerId="ADAL" clId="{E60F1214-16AE-45F7-AEF5-E79C42CB87A9}" dt="2020-12-17T10:12:34.891" v="3877" actId="1076"/>
          <ac:spMkLst>
            <pc:docMk/>
            <pc:sldMk cId="1911938633" sldId="292"/>
            <ac:spMk id="220" creationId="{00000000-0000-0000-0000-000000000000}"/>
          </ac:spMkLst>
        </pc:spChg>
        <pc:grpChg chg="del mod">
          <ac:chgData name="Daniele Casson" userId="afc30597-5a83-4fe8-89e0-e1fe5654f601" providerId="ADAL" clId="{E60F1214-16AE-45F7-AEF5-E79C42CB87A9}" dt="2020-12-17T10:07:06.218" v="3798" actId="478"/>
          <ac:grpSpMkLst>
            <pc:docMk/>
            <pc:sldMk cId="1911938633" sldId="292"/>
            <ac:grpSpMk id="3" creationId="{00000000-0000-0000-0000-000000000000}"/>
          </ac:grpSpMkLst>
        </pc:grpChg>
        <pc:picChg chg="mod">
          <ac:chgData name="Daniele Casson" userId="afc30597-5a83-4fe8-89e0-e1fe5654f601" providerId="ADAL" clId="{E60F1214-16AE-45F7-AEF5-E79C42CB87A9}" dt="2020-12-17T10:07:04.040" v="3797" actId="14100"/>
          <ac:picMkLst>
            <pc:docMk/>
            <pc:sldMk cId="1911938633" sldId="292"/>
            <ac:picMk id="2" creationId="{00000000-0000-0000-0000-000000000000}"/>
          </ac:picMkLst>
        </pc:picChg>
        <pc:picChg chg="add mod">
          <ac:chgData name="Daniele Casson" userId="afc30597-5a83-4fe8-89e0-e1fe5654f601" providerId="ADAL" clId="{E60F1214-16AE-45F7-AEF5-E79C42CB87A9}" dt="2020-12-17T10:12:34.891" v="3877" actId="1076"/>
          <ac:picMkLst>
            <pc:docMk/>
            <pc:sldMk cId="1911938633" sldId="292"/>
            <ac:picMk id="6" creationId="{AE0B8D17-10C8-4DC2-8785-0780342282C6}"/>
          </ac:picMkLst>
        </pc:picChg>
        <pc:picChg chg="add mod">
          <ac:chgData name="Daniele Casson" userId="afc30597-5a83-4fe8-89e0-e1fe5654f601" providerId="ADAL" clId="{E60F1214-16AE-45F7-AEF5-E79C42CB87A9}" dt="2020-12-17T10:12:34.891" v="3877" actId="1076"/>
          <ac:picMkLst>
            <pc:docMk/>
            <pc:sldMk cId="1911938633" sldId="292"/>
            <ac:picMk id="7" creationId="{3568064A-F58C-49DB-B379-ECDA8D403CB9}"/>
          </ac:picMkLst>
        </pc:picChg>
        <pc:picChg chg="add mod">
          <ac:chgData name="Daniele Casson" userId="afc30597-5a83-4fe8-89e0-e1fe5654f601" providerId="ADAL" clId="{E60F1214-16AE-45F7-AEF5-E79C42CB87A9}" dt="2020-12-17T10:12:34.891" v="3877" actId="1076"/>
          <ac:picMkLst>
            <pc:docMk/>
            <pc:sldMk cId="1911938633" sldId="292"/>
            <ac:picMk id="8" creationId="{F080775C-2A2A-438F-A6DA-BF9D1812E925}"/>
          </ac:picMkLst>
        </pc:picChg>
        <pc:picChg chg="del mod">
          <ac:chgData name="Daniele Casson" userId="afc30597-5a83-4fe8-89e0-e1fe5654f601" providerId="ADAL" clId="{E60F1214-16AE-45F7-AEF5-E79C42CB87A9}" dt="2020-12-17T10:10:27.516" v="3843" actId="478"/>
          <ac:picMkLst>
            <pc:docMk/>
            <pc:sldMk cId="1911938633" sldId="292"/>
            <ac:picMk id="1026" creationId="{00000000-0000-0000-0000-000000000000}"/>
          </ac:picMkLst>
        </pc:picChg>
        <pc:picChg chg="del mod">
          <ac:chgData name="Daniele Casson" userId="afc30597-5a83-4fe8-89e0-e1fe5654f601" providerId="ADAL" clId="{E60F1214-16AE-45F7-AEF5-E79C42CB87A9}" dt="2020-12-17T10:11:41.965" v="3855" actId="478"/>
          <ac:picMkLst>
            <pc:docMk/>
            <pc:sldMk cId="1911938633" sldId="292"/>
            <ac:picMk id="1028" creationId="{00000000-0000-0000-0000-000000000000}"/>
          </ac:picMkLst>
        </pc:picChg>
        <pc:picChg chg="mod">
          <ac:chgData name="Daniele Casson" userId="afc30597-5a83-4fe8-89e0-e1fe5654f601" providerId="ADAL" clId="{E60F1214-16AE-45F7-AEF5-E79C42CB87A9}" dt="2020-12-17T10:07:04.040" v="3797" actId="14100"/>
          <ac:picMkLst>
            <pc:docMk/>
            <pc:sldMk cId="1911938633" sldId="292"/>
            <ac:picMk id="1030" creationId="{00000000-0000-0000-0000-000000000000}"/>
          </ac:picMkLst>
        </pc:picChg>
      </pc:sldChg>
      <pc:sldChg chg="mod modShow">
        <pc:chgData name="Daniele Casson" userId="afc30597-5a83-4fe8-89e0-e1fe5654f601" providerId="ADAL" clId="{E60F1214-16AE-45F7-AEF5-E79C42CB87A9}" dt="2020-12-17T09:51:42.270" v="3268" actId="729"/>
        <pc:sldMkLst>
          <pc:docMk/>
          <pc:sldMk cId="1308529783" sldId="797"/>
        </pc:sldMkLst>
      </pc:sldChg>
      <pc:sldChg chg="del">
        <pc:chgData name="Daniele Casson" userId="afc30597-5a83-4fe8-89e0-e1fe5654f601" providerId="ADAL" clId="{E60F1214-16AE-45F7-AEF5-E79C42CB87A9}" dt="2020-12-16T08:06:38.804" v="1" actId="47"/>
        <pc:sldMkLst>
          <pc:docMk/>
          <pc:sldMk cId="995907721" sldId="806"/>
        </pc:sldMkLst>
      </pc:sldChg>
      <pc:sldChg chg="del">
        <pc:chgData name="Daniele Casson" userId="afc30597-5a83-4fe8-89e0-e1fe5654f601" providerId="ADAL" clId="{E60F1214-16AE-45F7-AEF5-E79C42CB87A9}" dt="2020-12-16T08:06:38.804" v="1" actId="47"/>
        <pc:sldMkLst>
          <pc:docMk/>
          <pc:sldMk cId="1165497730" sldId="833"/>
        </pc:sldMkLst>
      </pc:sldChg>
      <pc:sldChg chg="del">
        <pc:chgData name="Daniele Casson" userId="afc30597-5a83-4fe8-89e0-e1fe5654f601" providerId="ADAL" clId="{E60F1214-16AE-45F7-AEF5-E79C42CB87A9}" dt="2020-12-16T08:06:25.045" v="0" actId="47"/>
        <pc:sldMkLst>
          <pc:docMk/>
          <pc:sldMk cId="2435628358" sldId="841"/>
        </pc:sldMkLst>
      </pc:sldChg>
      <pc:sldChg chg="addSp delSp modSp mod modNotesTx">
        <pc:chgData name="Daniele Casson" userId="afc30597-5a83-4fe8-89e0-e1fe5654f601" providerId="ADAL" clId="{E60F1214-16AE-45F7-AEF5-E79C42CB87A9}" dt="2020-12-16T09:39:46.487" v="1345" actId="115"/>
        <pc:sldMkLst>
          <pc:docMk/>
          <pc:sldMk cId="1351663766" sldId="848"/>
        </pc:sldMkLst>
        <pc:spChg chg="add mod">
          <ac:chgData name="Daniele Casson" userId="afc30597-5a83-4fe8-89e0-e1fe5654f601" providerId="ADAL" clId="{E60F1214-16AE-45F7-AEF5-E79C42CB87A9}" dt="2020-12-16T09:25:22.315" v="1318" actId="1076"/>
          <ac:spMkLst>
            <pc:docMk/>
            <pc:sldMk cId="1351663766" sldId="848"/>
            <ac:spMk id="3" creationId="{8BC70237-59D5-4E32-BD44-EAFE862B5743}"/>
          </ac:spMkLst>
        </pc:spChg>
        <pc:spChg chg="del">
          <ac:chgData name="Daniele Casson" userId="afc30597-5a83-4fe8-89e0-e1fe5654f601" providerId="ADAL" clId="{E60F1214-16AE-45F7-AEF5-E79C42CB87A9}" dt="2020-12-16T08:07:18.837" v="3" actId="478"/>
          <ac:spMkLst>
            <pc:docMk/>
            <pc:sldMk cId="1351663766" sldId="848"/>
            <ac:spMk id="9" creationId="{828E483A-A8DD-44D9-86A9-F0EED476DA14}"/>
          </ac:spMkLst>
        </pc:spChg>
        <pc:spChg chg="add mod">
          <ac:chgData name="Daniele Casson" userId="afc30597-5a83-4fe8-89e0-e1fe5654f601" providerId="ADAL" clId="{E60F1214-16AE-45F7-AEF5-E79C42CB87A9}" dt="2020-12-16T09:37:07.728" v="1326" actId="20577"/>
          <ac:spMkLst>
            <pc:docMk/>
            <pc:sldMk cId="1351663766" sldId="848"/>
            <ac:spMk id="24" creationId="{08EB218F-AA5B-4E8D-94F8-7B8B4FAACFBC}"/>
          </ac:spMkLst>
        </pc:spChg>
        <pc:spChg chg="add mod">
          <ac:chgData name="Daniele Casson" userId="afc30597-5a83-4fe8-89e0-e1fe5654f601" providerId="ADAL" clId="{E60F1214-16AE-45F7-AEF5-E79C42CB87A9}" dt="2020-12-16T09:37:09.873" v="1328" actId="20577"/>
          <ac:spMkLst>
            <pc:docMk/>
            <pc:sldMk cId="1351663766" sldId="848"/>
            <ac:spMk id="25" creationId="{9DA423CA-47C0-4B1C-BB23-18D11D4496C9}"/>
          </ac:spMkLst>
        </pc:spChg>
        <pc:spChg chg="del">
          <ac:chgData name="Daniele Casson" userId="afc30597-5a83-4fe8-89e0-e1fe5654f601" providerId="ADAL" clId="{E60F1214-16AE-45F7-AEF5-E79C42CB87A9}" dt="2020-12-16T08:07:35.367" v="6" actId="478"/>
          <ac:spMkLst>
            <pc:docMk/>
            <pc:sldMk cId="1351663766" sldId="848"/>
            <ac:spMk id="28" creationId="{302A3FDF-E407-4775-9E48-637B117C98B0}"/>
          </ac:spMkLst>
        </pc:spChg>
        <pc:spChg chg="mod">
          <ac:chgData name="Daniele Casson" userId="afc30597-5a83-4fe8-89e0-e1fe5654f601" providerId="ADAL" clId="{E60F1214-16AE-45F7-AEF5-E79C42CB87A9}" dt="2020-12-16T08:07:30.367" v="5" actId="14100"/>
          <ac:spMkLst>
            <pc:docMk/>
            <pc:sldMk cId="1351663766" sldId="848"/>
            <ac:spMk id="117" creationId="{1405D71C-4B78-4D75-9DB9-29B8B4DA535B}"/>
          </ac:spMkLst>
        </pc:spChg>
        <pc:spChg chg="mod">
          <ac:chgData name="Daniele Casson" userId="afc30597-5a83-4fe8-89e0-e1fe5654f601" providerId="ADAL" clId="{E60F1214-16AE-45F7-AEF5-E79C42CB87A9}" dt="2020-12-16T09:22:55.906" v="1113" actId="20577"/>
          <ac:spMkLst>
            <pc:docMk/>
            <pc:sldMk cId="1351663766" sldId="848"/>
            <ac:spMk id="125" creationId="{8A9DA0C8-0024-4174-9820-D14F3B2E6553}"/>
          </ac:spMkLst>
        </pc:spChg>
        <pc:graphicFrameChg chg="add mod modGraphic">
          <ac:chgData name="Daniele Casson" userId="afc30597-5a83-4fe8-89e0-e1fe5654f601" providerId="ADAL" clId="{E60F1214-16AE-45F7-AEF5-E79C42CB87A9}" dt="2020-12-16T09:39:46.487" v="1345" actId="115"/>
          <ac:graphicFrameMkLst>
            <pc:docMk/>
            <pc:sldMk cId="1351663766" sldId="848"/>
            <ac:graphicFrameMk id="2" creationId="{64408EEF-9BA3-4E74-91DE-92F0787750CB}"/>
          </ac:graphicFrameMkLst>
        </pc:graphicFrameChg>
        <pc:picChg chg="del">
          <ac:chgData name="Daniele Casson" userId="afc30597-5a83-4fe8-89e0-e1fe5654f601" providerId="ADAL" clId="{E60F1214-16AE-45F7-AEF5-E79C42CB87A9}" dt="2020-12-16T08:07:40.768" v="9" actId="478"/>
          <ac:picMkLst>
            <pc:docMk/>
            <pc:sldMk cId="1351663766" sldId="848"/>
            <ac:picMk id="14" creationId="{C7F9FA3C-ED01-45E1-B19A-67D83B5CF361}"/>
          </ac:picMkLst>
        </pc:picChg>
        <pc:picChg chg="del">
          <ac:chgData name="Daniele Casson" userId="afc30597-5a83-4fe8-89e0-e1fe5654f601" providerId="ADAL" clId="{E60F1214-16AE-45F7-AEF5-E79C42CB87A9}" dt="2020-12-16T08:07:35.367" v="6" actId="478"/>
          <ac:picMkLst>
            <pc:docMk/>
            <pc:sldMk cId="1351663766" sldId="848"/>
            <ac:picMk id="17" creationId="{849DFE4B-833C-437D-9C9D-1EFF82744A95}"/>
          </ac:picMkLst>
        </pc:picChg>
        <pc:picChg chg="del">
          <ac:chgData name="Daniele Casson" userId="afc30597-5a83-4fe8-89e0-e1fe5654f601" providerId="ADAL" clId="{E60F1214-16AE-45F7-AEF5-E79C42CB87A9}" dt="2020-12-16T08:07:35.367" v="6" actId="478"/>
          <ac:picMkLst>
            <pc:docMk/>
            <pc:sldMk cId="1351663766" sldId="848"/>
            <ac:picMk id="27" creationId="{872473DF-3B57-4CDD-9767-FFD1750A8AF4}"/>
          </ac:picMkLst>
        </pc:picChg>
        <pc:picChg chg="del">
          <ac:chgData name="Daniele Casson" userId="afc30597-5a83-4fe8-89e0-e1fe5654f601" providerId="ADAL" clId="{E60F1214-16AE-45F7-AEF5-E79C42CB87A9}" dt="2020-12-16T08:07:40.768" v="9" actId="478"/>
          <ac:picMkLst>
            <pc:docMk/>
            <pc:sldMk cId="1351663766" sldId="848"/>
            <ac:picMk id="1028" creationId="{D23DD063-D15C-4062-888E-066E1ECD234C}"/>
          </ac:picMkLst>
        </pc:picChg>
        <pc:picChg chg="del">
          <ac:chgData name="Daniele Casson" userId="afc30597-5a83-4fe8-89e0-e1fe5654f601" providerId="ADAL" clId="{E60F1214-16AE-45F7-AEF5-E79C42CB87A9}" dt="2020-12-16T08:07:35.367" v="6" actId="478"/>
          <ac:picMkLst>
            <pc:docMk/>
            <pc:sldMk cId="1351663766" sldId="848"/>
            <ac:picMk id="1030" creationId="{3149D9E6-DBB9-4931-B83C-F8725E5CC258}"/>
          </ac:picMkLst>
        </pc:picChg>
        <pc:picChg chg="del">
          <ac:chgData name="Daniele Casson" userId="afc30597-5a83-4fe8-89e0-e1fe5654f601" providerId="ADAL" clId="{E60F1214-16AE-45F7-AEF5-E79C42CB87A9}" dt="2020-12-16T08:07:35.367" v="6" actId="478"/>
          <ac:picMkLst>
            <pc:docMk/>
            <pc:sldMk cId="1351663766" sldId="848"/>
            <ac:picMk id="1034" creationId="{B9EE3899-46E9-45FC-8529-58693C20F02C}"/>
          </ac:picMkLst>
        </pc:picChg>
        <pc:picChg chg="del">
          <ac:chgData name="Daniele Casson" userId="afc30597-5a83-4fe8-89e0-e1fe5654f601" providerId="ADAL" clId="{E60F1214-16AE-45F7-AEF5-E79C42CB87A9}" dt="2020-12-16T08:07:35.367" v="6" actId="478"/>
          <ac:picMkLst>
            <pc:docMk/>
            <pc:sldMk cId="1351663766" sldId="848"/>
            <ac:picMk id="1036" creationId="{20370035-9E87-4EEB-BAB3-69E66AFE7A71}"/>
          </ac:picMkLst>
        </pc:picChg>
        <pc:picChg chg="del">
          <ac:chgData name="Daniele Casson" userId="afc30597-5a83-4fe8-89e0-e1fe5654f601" providerId="ADAL" clId="{E60F1214-16AE-45F7-AEF5-E79C42CB87A9}" dt="2020-12-16T08:07:35.367" v="6" actId="478"/>
          <ac:picMkLst>
            <pc:docMk/>
            <pc:sldMk cId="1351663766" sldId="848"/>
            <ac:picMk id="1038" creationId="{9DAC0F83-D26F-4A73-BAE5-9D88E580636A}"/>
          </ac:picMkLst>
        </pc:picChg>
        <pc:picChg chg="del">
          <ac:chgData name="Daniele Casson" userId="afc30597-5a83-4fe8-89e0-e1fe5654f601" providerId="ADAL" clId="{E60F1214-16AE-45F7-AEF5-E79C42CB87A9}" dt="2020-12-16T08:07:35.367" v="6" actId="478"/>
          <ac:picMkLst>
            <pc:docMk/>
            <pc:sldMk cId="1351663766" sldId="848"/>
            <ac:picMk id="1040" creationId="{140E0B46-6BE6-4E2A-AB44-F5E21849D60D}"/>
          </ac:picMkLst>
        </pc:picChg>
        <pc:picChg chg="del">
          <ac:chgData name="Daniele Casson" userId="afc30597-5a83-4fe8-89e0-e1fe5654f601" providerId="ADAL" clId="{E60F1214-16AE-45F7-AEF5-E79C42CB87A9}" dt="2020-12-16T08:07:41.931" v="10" actId="478"/>
          <ac:picMkLst>
            <pc:docMk/>
            <pc:sldMk cId="1351663766" sldId="848"/>
            <ac:picMk id="1044" creationId="{12E5F4DC-F17C-4CB8-BAFC-5E3774511CAE}"/>
          </ac:picMkLst>
        </pc:picChg>
        <pc:picChg chg="del">
          <ac:chgData name="Daniele Casson" userId="afc30597-5a83-4fe8-89e0-e1fe5654f601" providerId="ADAL" clId="{E60F1214-16AE-45F7-AEF5-E79C42CB87A9}" dt="2020-12-16T08:07:35.367" v="6" actId="478"/>
          <ac:picMkLst>
            <pc:docMk/>
            <pc:sldMk cId="1351663766" sldId="848"/>
            <ac:picMk id="1046" creationId="{1E79B688-2B88-4194-8160-0D8BD9EB34AB}"/>
          </ac:picMkLst>
        </pc:picChg>
        <pc:picChg chg="del">
          <ac:chgData name="Daniele Casson" userId="afc30597-5a83-4fe8-89e0-e1fe5654f601" providerId="ADAL" clId="{E60F1214-16AE-45F7-AEF5-E79C42CB87A9}" dt="2020-12-16T08:07:40.768" v="9" actId="478"/>
          <ac:picMkLst>
            <pc:docMk/>
            <pc:sldMk cId="1351663766" sldId="848"/>
            <ac:picMk id="1048" creationId="{FF93180F-B52B-4243-B0AC-E6DA8DB51847}"/>
          </ac:picMkLst>
        </pc:picChg>
        <pc:picChg chg="del">
          <ac:chgData name="Daniele Casson" userId="afc30597-5a83-4fe8-89e0-e1fe5654f601" providerId="ADAL" clId="{E60F1214-16AE-45F7-AEF5-E79C42CB87A9}" dt="2020-12-16T08:07:35.367" v="6" actId="478"/>
          <ac:picMkLst>
            <pc:docMk/>
            <pc:sldMk cId="1351663766" sldId="848"/>
            <ac:picMk id="1050" creationId="{A266A5F9-5C37-4098-AACD-E8F807EE79CA}"/>
          </ac:picMkLst>
        </pc:picChg>
        <pc:picChg chg="del">
          <ac:chgData name="Daniele Casson" userId="afc30597-5a83-4fe8-89e0-e1fe5654f601" providerId="ADAL" clId="{E60F1214-16AE-45F7-AEF5-E79C42CB87A9}" dt="2020-12-16T08:07:35.367" v="6" actId="478"/>
          <ac:picMkLst>
            <pc:docMk/>
            <pc:sldMk cId="1351663766" sldId="848"/>
            <ac:picMk id="1052" creationId="{DA6F0D12-3B57-492C-9F13-FA54FBC4F7CF}"/>
          </ac:picMkLst>
        </pc:picChg>
        <pc:picChg chg="del">
          <ac:chgData name="Daniele Casson" userId="afc30597-5a83-4fe8-89e0-e1fe5654f601" providerId="ADAL" clId="{E60F1214-16AE-45F7-AEF5-E79C42CB87A9}" dt="2020-12-16T08:07:35.367" v="6" actId="478"/>
          <ac:picMkLst>
            <pc:docMk/>
            <pc:sldMk cId="1351663766" sldId="848"/>
            <ac:picMk id="1054" creationId="{D3B8901F-1EEC-4A21-B3E1-7CA35B92DBDD}"/>
          </ac:picMkLst>
        </pc:picChg>
        <pc:picChg chg="del">
          <ac:chgData name="Daniele Casson" userId="afc30597-5a83-4fe8-89e0-e1fe5654f601" providerId="ADAL" clId="{E60F1214-16AE-45F7-AEF5-E79C42CB87A9}" dt="2020-12-16T08:07:40.768" v="9" actId="478"/>
          <ac:picMkLst>
            <pc:docMk/>
            <pc:sldMk cId="1351663766" sldId="848"/>
            <ac:picMk id="1056" creationId="{58F43990-1FB8-4EF3-B34B-55A59232047E}"/>
          </ac:picMkLst>
        </pc:picChg>
      </pc:sldChg>
      <pc:sldChg chg="del">
        <pc:chgData name="Daniele Casson" userId="afc30597-5a83-4fe8-89e0-e1fe5654f601" providerId="ADAL" clId="{E60F1214-16AE-45F7-AEF5-E79C42CB87A9}" dt="2020-12-16T08:06:25.045" v="0" actId="47"/>
        <pc:sldMkLst>
          <pc:docMk/>
          <pc:sldMk cId="1872317350" sldId="849"/>
        </pc:sldMkLst>
      </pc:sldChg>
      <pc:sldChg chg="del">
        <pc:chgData name="Daniele Casson" userId="afc30597-5a83-4fe8-89e0-e1fe5654f601" providerId="ADAL" clId="{E60F1214-16AE-45F7-AEF5-E79C42CB87A9}" dt="2020-12-16T08:06:25.045" v="0" actId="47"/>
        <pc:sldMkLst>
          <pc:docMk/>
          <pc:sldMk cId="1807950261" sldId="852"/>
        </pc:sldMkLst>
      </pc:sldChg>
      <pc:sldChg chg="del">
        <pc:chgData name="Daniele Casson" userId="afc30597-5a83-4fe8-89e0-e1fe5654f601" providerId="ADAL" clId="{E60F1214-16AE-45F7-AEF5-E79C42CB87A9}" dt="2020-12-16T08:06:25.045" v="0" actId="47"/>
        <pc:sldMkLst>
          <pc:docMk/>
          <pc:sldMk cId="1628895493" sldId="853"/>
        </pc:sldMkLst>
      </pc:sldChg>
      <pc:sldChg chg="mod modShow">
        <pc:chgData name="Daniele Casson" userId="afc30597-5a83-4fe8-89e0-e1fe5654f601" providerId="ADAL" clId="{E60F1214-16AE-45F7-AEF5-E79C42CB87A9}" dt="2020-12-17T09:51:42.270" v="3268" actId="729"/>
        <pc:sldMkLst>
          <pc:docMk/>
          <pc:sldMk cId="1914360261" sldId="854"/>
        </pc:sldMkLst>
      </pc:sldChg>
      <pc:sldChg chg="del">
        <pc:chgData name="Daniele Casson" userId="afc30597-5a83-4fe8-89e0-e1fe5654f601" providerId="ADAL" clId="{E60F1214-16AE-45F7-AEF5-E79C42CB87A9}" dt="2020-12-16T08:06:38.804" v="1" actId="47"/>
        <pc:sldMkLst>
          <pc:docMk/>
          <pc:sldMk cId="133601573" sldId="855"/>
        </pc:sldMkLst>
      </pc:sldChg>
      <pc:sldChg chg="del">
        <pc:chgData name="Daniele Casson" userId="afc30597-5a83-4fe8-89e0-e1fe5654f601" providerId="ADAL" clId="{E60F1214-16AE-45F7-AEF5-E79C42CB87A9}" dt="2020-12-16T08:06:38.804" v="1" actId="47"/>
        <pc:sldMkLst>
          <pc:docMk/>
          <pc:sldMk cId="3066829653" sldId="856"/>
        </pc:sldMkLst>
      </pc:sldChg>
      <pc:sldChg chg="del">
        <pc:chgData name="Daniele Casson" userId="afc30597-5a83-4fe8-89e0-e1fe5654f601" providerId="ADAL" clId="{E60F1214-16AE-45F7-AEF5-E79C42CB87A9}" dt="2020-12-16T08:06:38.804" v="1" actId="47"/>
        <pc:sldMkLst>
          <pc:docMk/>
          <pc:sldMk cId="1061527708" sldId="857"/>
        </pc:sldMkLst>
      </pc:sldChg>
      <pc:sldChg chg="del">
        <pc:chgData name="Daniele Casson" userId="afc30597-5a83-4fe8-89e0-e1fe5654f601" providerId="ADAL" clId="{E60F1214-16AE-45F7-AEF5-E79C42CB87A9}" dt="2020-12-16T08:06:38.804" v="1" actId="47"/>
        <pc:sldMkLst>
          <pc:docMk/>
          <pc:sldMk cId="3965360688" sldId="858"/>
        </pc:sldMkLst>
      </pc:sldChg>
      <pc:sldChg chg="del">
        <pc:chgData name="Daniele Casson" userId="afc30597-5a83-4fe8-89e0-e1fe5654f601" providerId="ADAL" clId="{E60F1214-16AE-45F7-AEF5-E79C42CB87A9}" dt="2020-12-16T08:06:38.804" v="1" actId="47"/>
        <pc:sldMkLst>
          <pc:docMk/>
          <pc:sldMk cId="2349535481" sldId="859"/>
        </pc:sldMkLst>
      </pc:sldChg>
      <pc:sldChg chg="del">
        <pc:chgData name="Daniele Casson" userId="afc30597-5a83-4fe8-89e0-e1fe5654f601" providerId="ADAL" clId="{E60F1214-16AE-45F7-AEF5-E79C42CB87A9}" dt="2020-12-16T08:06:38.804" v="1" actId="47"/>
        <pc:sldMkLst>
          <pc:docMk/>
          <pc:sldMk cId="2050662237" sldId="863"/>
        </pc:sldMkLst>
      </pc:sldChg>
      <pc:sldChg chg="del">
        <pc:chgData name="Daniele Casson" userId="afc30597-5a83-4fe8-89e0-e1fe5654f601" providerId="ADAL" clId="{E60F1214-16AE-45F7-AEF5-E79C42CB87A9}" dt="2020-12-16T08:06:38.804" v="1" actId="47"/>
        <pc:sldMkLst>
          <pc:docMk/>
          <pc:sldMk cId="3908515107" sldId="864"/>
        </pc:sldMkLst>
      </pc:sldChg>
      <pc:sldChg chg="del">
        <pc:chgData name="Daniele Casson" userId="afc30597-5a83-4fe8-89e0-e1fe5654f601" providerId="ADAL" clId="{E60F1214-16AE-45F7-AEF5-E79C42CB87A9}" dt="2020-12-16T08:06:38.804" v="1" actId="47"/>
        <pc:sldMkLst>
          <pc:docMk/>
          <pc:sldMk cId="1768861247" sldId="866"/>
        </pc:sldMkLst>
      </pc:sldChg>
      <pc:sldChg chg="del">
        <pc:chgData name="Daniele Casson" userId="afc30597-5a83-4fe8-89e0-e1fe5654f601" providerId="ADAL" clId="{E60F1214-16AE-45F7-AEF5-E79C42CB87A9}" dt="2020-12-16T08:06:38.804" v="1" actId="47"/>
        <pc:sldMkLst>
          <pc:docMk/>
          <pc:sldMk cId="3665001599" sldId="870"/>
        </pc:sldMkLst>
      </pc:sldChg>
      <pc:sldChg chg="del">
        <pc:chgData name="Daniele Casson" userId="afc30597-5a83-4fe8-89e0-e1fe5654f601" providerId="ADAL" clId="{E60F1214-16AE-45F7-AEF5-E79C42CB87A9}" dt="2020-12-16T08:06:38.804" v="1" actId="47"/>
        <pc:sldMkLst>
          <pc:docMk/>
          <pc:sldMk cId="2855038736" sldId="871"/>
        </pc:sldMkLst>
      </pc:sldChg>
      <pc:sldChg chg="del">
        <pc:chgData name="Daniele Casson" userId="afc30597-5a83-4fe8-89e0-e1fe5654f601" providerId="ADAL" clId="{E60F1214-16AE-45F7-AEF5-E79C42CB87A9}" dt="2020-12-16T08:06:38.804" v="1" actId="47"/>
        <pc:sldMkLst>
          <pc:docMk/>
          <pc:sldMk cId="12438316" sldId="872"/>
        </pc:sldMkLst>
      </pc:sldChg>
      <pc:sldChg chg="del">
        <pc:chgData name="Daniele Casson" userId="afc30597-5a83-4fe8-89e0-e1fe5654f601" providerId="ADAL" clId="{E60F1214-16AE-45F7-AEF5-E79C42CB87A9}" dt="2020-12-16T08:06:38.804" v="1" actId="47"/>
        <pc:sldMkLst>
          <pc:docMk/>
          <pc:sldMk cId="1776774196" sldId="873"/>
        </pc:sldMkLst>
      </pc:sldChg>
      <pc:sldChg chg="addSp delSp modSp mod modAnim modNotesTx">
        <pc:chgData name="Daniele Casson" userId="afc30597-5a83-4fe8-89e0-e1fe5654f601" providerId="ADAL" clId="{E60F1214-16AE-45F7-AEF5-E79C42CB87A9}" dt="2020-12-17T09:53:10.373" v="3294" actId="1076"/>
        <pc:sldMkLst>
          <pc:docMk/>
          <pc:sldMk cId="2654217899" sldId="874"/>
        </pc:sldMkLst>
        <pc:spChg chg="mod">
          <ac:chgData name="Daniele Casson" userId="afc30597-5a83-4fe8-89e0-e1fe5654f601" providerId="ADAL" clId="{E60F1214-16AE-45F7-AEF5-E79C42CB87A9}" dt="2020-12-17T09:52:57.744" v="3292" actId="1076"/>
          <ac:spMkLst>
            <pc:docMk/>
            <pc:sldMk cId="2654217899" sldId="874"/>
            <ac:spMk id="3" creationId="{3F898187-D137-4B00-BFDC-C73BCAB10D1B}"/>
          </ac:spMkLst>
        </pc:spChg>
        <pc:spChg chg="del">
          <ac:chgData name="Daniele Casson" userId="afc30597-5a83-4fe8-89e0-e1fe5654f601" providerId="ADAL" clId="{E60F1214-16AE-45F7-AEF5-E79C42CB87A9}" dt="2020-12-16T08:08:07.149" v="14" actId="478"/>
          <ac:spMkLst>
            <pc:docMk/>
            <pc:sldMk cId="2654217899" sldId="874"/>
            <ac:spMk id="6" creationId="{F2301576-5373-4C54-BD96-8834368FDBB4}"/>
          </ac:spMkLst>
        </pc:spChg>
        <pc:spChg chg="mod">
          <ac:chgData name="Daniele Casson" userId="afc30597-5a83-4fe8-89e0-e1fe5654f601" providerId="ADAL" clId="{E60F1214-16AE-45F7-AEF5-E79C42CB87A9}" dt="2020-12-16T10:41:12.142" v="1987" actId="20577"/>
          <ac:spMkLst>
            <pc:docMk/>
            <pc:sldMk cId="2654217899" sldId="874"/>
            <ac:spMk id="7" creationId="{000ED919-D1A5-4B51-AA58-DAF5CDBCD265}"/>
          </ac:spMkLst>
        </pc:spChg>
        <pc:spChg chg="mod">
          <ac:chgData name="Daniele Casson" userId="afc30597-5a83-4fe8-89e0-e1fe5654f601" providerId="ADAL" clId="{E60F1214-16AE-45F7-AEF5-E79C42CB87A9}" dt="2020-12-17T09:53:10.373" v="3294" actId="1076"/>
          <ac:spMkLst>
            <pc:docMk/>
            <pc:sldMk cId="2654217899" sldId="874"/>
            <ac:spMk id="8" creationId="{BBCFCB67-D252-41E8-8E87-F32624EB31A1}"/>
          </ac:spMkLst>
        </pc:spChg>
        <pc:spChg chg="add del mod">
          <ac:chgData name="Daniele Casson" userId="afc30597-5a83-4fe8-89e0-e1fe5654f601" providerId="ADAL" clId="{E60F1214-16AE-45F7-AEF5-E79C42CB87A9}" dt="2020-12-16T08:42:01.105" v="500" actId="1076"/>
          <ac:spMkLst>
            <pc:docMk/>
            <pc:sldMk cId="2654217899" sldId="874"/>
            <ac:spMk id="9" creationId="{828E483A-A8DD-44D9-86A9-F0EED476DA14}"/>
          </ac:spMkLst>
        </pc:spChg>
        <pc:spChg chg="add mod">
          <ac:chgData name="Daniele Casson" userId="afc30597-5a83-4fe8-89e0-e1fe5654f601" providerId="ADAL" clId="{E60F1214-16AE-45F7-AEF5-E79C42CB87A9}" dt="2020-12-16T09:04:38.078" v="638" actId="1037"/>
          <ac:spMkLst>
            <pc:docMk/>
            <pc:sldMk cId="2654217899" sldId="874"/>
            <ac:spMk id="15" creationId="{80E208D4-164D-4B4D-AD39-8AFB6A22531A}"/>
          </ac:spMkLst>
        </pc:spChg>
        <pc:spChg chg="del">
          <ac:chgData name="Daniele Casson" userId="afc30597-5a83-4fe8-89e0-e1fe5654f601" providerId="ADAL" clId="{E60F1214-16AE-45F7-AEF5-E79C42CB87A9}" dt="2020-12-16T08:08:08.852" v="15" actId="478"/>
          <ac:spMkLst>
            <pc:docMk/>
            <pc:sldMk cId="2654217899" sldId="874"/>
            <ac:spMk id="112" creationId="{D3AFED4E-D3C0-48BC-A120-6D16343F978D}"/>
          </ac:spMkLst>
        </pc:spChg>
        <pc:spChg chg="del">
          <ac:chgData name="Daniele Casson" userId="afc30597-5a83-4fe8-89e0-e1fe5654f601" providerId="ADAL" clId="{E60F1214-16AE-45F7-AEF5-E79C42CB87A9}" dt="2020-12-16T08:08:09.531" v="16" actId="478"/>
          <ac:spMkLst>
            <pc:docMk/>
            <pc:sldMk cId="2654217899" sldId="874"/>
            <ac:spMk id="113" creationId="{8537A380-D4E2-4DF8-83B8-3455F568CB13}"/>
          </ac:spMkLst>
        </pc:spChg>
        <pc:spChg chg="del">
          <ac:chgData name="Daniele Casson" userId="afc30597-5a83-4fe8-89e0-e1fe5654f601" providerId="ADAL" clId="{E60F1214-16AE-45F7-AEF5-E79C42CB87A9}" dt="2020-12-16T08:08:10.116" v="17" actId="478"/>
          <ac:spMkLst>
            <pc:docMk/>
            <pc:sldMk cId="2654217899" sldId="874"/>
            <ac:spMk id="114" creationId="{06B89F3D-5457-4D8E-97CB-5A213EC78E51}"/>
          </ac:spMkLst>
        </pc:spChg>
        <pc:spChg chg="del">
          <ac:chgData name="Daniele Casson" userId="afc30597-5a83-4fe8-89e0-e1fe5654f601" providerId="ADAL" clId="{E60F1214-16AE-45F7-AEF5-E79C42CB87A9}" dt="2020-12-16T08:08:10.601" v="18" actId="478"/>
          <ac:spMkLst>
            <pc:docMk/>
            <pc:sldMk cId="2654217899" sldId="874"/>
            <ac:spMk id="115" creationId="{1E180549-7AF4-4236-B861-2DF9E29466BA}"/>
          </ac:spMkLst>
        </pc:spChg>
        <pc:spChg chg="del">
          <ac:chgData name="Daniele Casson" userId="afc30597-5a83-4fe8-89e0-e1fe5654f601" providerId="ADAL" clId="{E60F1214-16AE-45F7-AEF5-E79C42CB87A9}" dt="2020-12-16T08:08:07.149" v="14" actId="478"/>
          <ac:spMkLst>
            <pc:docMk/>
            <pc:sldMk cId="2654217899" sldId="874"/>
            <ac:spMk id="119" creationId="{D73A763F-94F2-4BD0-8534-BEC4E7E55EA8}"/>
          </ac:spMkLst>
        </pc:spChg>
        <pc:spChg chg="del">
          <ac:chgData name="Daniele Casson" userId="afc30597-5a83-4fe8-89e0-e1fe5654f601" providerId="ADAL" clId="{E60F1214-16AE-45F7-AEF5-E79C42CB87A9}" dt="2020-12-16T08:08:07.149" v="14" actId="478"/>
          <ac:spMkLst>
            <pc:docMk/>
            <pc:sldMk cId="2654217899" sldId="874"/>
            <ac:spMk id="123" creationId="{C76905BF-CE7D-46CA-8150-57077FA54191}"/>
          </ac:spMkLst>
        </pc:spChg>
        <pc:spChg chg="del">
          <ac:chgData name="Daniele Casson" userId="afc30597-5a83-4fe8-89e0-e1fe5654f601" providerId="ADAL" clId="{E60F1214-16AE-45F7-AEF5-E79C42CB87A9}" dt="2020-12-16T08:08:07.149" v="14" actId="478"/>
          <ac:spMkLst>
            <pc:docMk/>
            <pc:sldMk cId="2654217899" sldId="874"/>
            <ac:spMk id="124" creationId="{BC0BC6B1-B156-4687-8B28-9BA2CAB94988}"/>
          </ac:spMkLst>
        </pc:spChg>
        <pc:spChg chg="del">
          <ac:chgData name="Daniele Casson" userId="afc30597-5a83-4fe8-89e0-e1fe5654f601" providerId="ADAL" clId="{E60F1214-16AE-45F7-AEF5-E79C42CB87A9}" dt="2020-12-16T08:08:07.149" v="14" actId="478"/>
          <ac:spMkLst>
            <pc:docMk/>
            <pc:sldMk cId="2654217899" sldId="874"/>
            <ac:spMk id="126" creationId="{03681A5F-69B7-4FFF-B36F-5C9CBB87269B}"/>
          </ac:spMkLst>
        </pc:spChg>
        <pc:spChg chg="del">
          <ac:chgData name="Daniele Casson" userId="afc30597-5a83-4fe8-89e0-e1fe5654f601" providerId="ADAL" clId="{E60F1214-16AE-45F7-AEF5-E79C42CB87A9}" dt="2020-12-16T08:08:07.149" v="14" actId="478"/>
          <ac:spMkLst>
            <pc:docMk/>
            <pc:sldMk cId="2654217899" sldId="874"/>
            <ac:spMk id="127" creationId="{956CDA47-1ACE-411C-8A31-CA59F8390788}"/>
          </ac:spMkLst>
        </pc:spChg>
        <pc:spChg chg="del">
          <ac:chgData name="Daniele Casson" userId="afc30597-5a83-4fe8-89e0-e1fe5654f601" providerId="ADAL" clId="{E60F1214-16AE-45F7-AEF5-E79C42CB87A9}" dt="2020-12-16T08:08:07.149" v="14" actId="478"/>
          <ac:spMkLst>
            <pc:docMk/>
            <pc:sldMk cId="2654217899" sldId="874"/>
            <ac:spMk id="129" creationId="{80EF2F7A-4AE8-46B6-AB0A-86A84FE918F3}"/>
          </ac:spMkLst>
        </pc:spChg>
        <pc:spChg chg="del">
          <ac:chgData name="Daniele Casson" userId="afc30597-5a83-4fe8-89e0-e1fe5654f601" providerId="ADAL" clId="{E60F1214-16AE-45F7-AEF5-E79C42CB87A9}" dt="2020-12-16T08:08:07.149" v="14" actId="478"/>
          <ac:spMkLst>
            <pc:docMk/>
            <pc:sldMk cId="2654217899" sldId="874"/>
            <ac:spMk id="130" creationId="{CAF263F2-8436-49F8-A1F5-D9AA0BE5DCC1}"/>
          </ac:spMkLst>
        </pc:spChg>
        <pc:spChg chg="del">
          <ac:chgData name="Daniele Casson" userId="afc30597-5a83-4fe8-89e0-e1fe5654f601" providerId="ADAL" clId="{E60F1214-16AE-45F7-AEF5-E79C42CB87A9}" dt="2020-12-16T08:08:07.149" v="14" actId="478"/>
          <ac:spMkLst>
            <pc:docMk/>
            <pc:sldMk cId="2654217899" sldId="874"/>
            <ac:spMk id="134" creationId="{4ED5CC70-8EE2-4FFB-AF03-AC8D1C4FBCE9}"/>
          </ac:spMkLst>
        </pc:spChg>
        <pc:spChg chg="del">
          <ac:chgData name="Daniele Casson" userId="afc30597-5a83-4fe8-89e0-e1fe5654f601" providerId="ADAL" clId="{E60F1214-16AE-45F7-AEF5-E79C42CB87A9}" dt="2020-12-16T08:08:07.149" v="14" actId="478"/>
          <ac:spMkLst>
            <pc:docMk/>
            <pc:sldMk cId="2654217899" sldId="874"/>
            <ac:spMk id="135" creationId="{9F425702-ECBC-4BCC-A9D6-F79DBB1D1D10}"/>
          </ac:spMkLst>
        </pc:spChg>
        <pc:spChg chg="add mod">
          <ac:chgData name="Daniele Casson" userId="afc30597-5a83-4fe8-89e0-e1fe5654f601" providerId="ADAL" clId="{E60F1214-16AE-45F7-AEF5-E79C42CB87A9}" dt="2020-12-16T08:45:03.054" v="588" actId="1076"/>
          <ac:spMkLst>
            <pc:docMk/>
            <pc:sldMk cId="2654217899" sldId="874"/>
            <ac:spMk id="138" creationId="{5F1EBC8E-FF21-42ED-BDFD-BD4C82575A02}"/>
          </ac:spMkLst>
        </pc:spChg>
        <pc:spChg chg="del">
          <ac:chgData name="Daniele Casson" userId="afc30597-5a83-4fe8-89e0-e1fe5654f601" providerId="ADAL" clId="{E60F1214-16AE-45F7-AEF5-E79C42CB87A9}" dt="2020-12-16T08:08:07.149" v="14" actId="478"/>
          <ac:spMkLst>
            <pc:docMk/>
            <pc:sldMk cId="2654217899" sldId="874"/>
            <ac:spMk id="141" creationId="{F7ADFB8D-A0F8-4A85-86F8-67E8DE18E5AF}"/>
          </ac:spMkLst>
        </pc:spChg>
        <pc:spChg chg="del">
          <ac:chgData name="Daniele Casson" userId="afc30597-5a83-4fe8-89e0-e1fe5654f601" providerId="ADAL" clId="{E60F1214-16AE-45F7-AEF5-E79C42CB87A9}" dt="2020-12-16T08:08:07.149" v="14" actId="478"/>
          <ac:spMkLst>
            <pc:docMk/>
            <pc:sldMk cId="2654217899" sldId="874"/>
            <ac:spMk id="144" creationId="{30EEEA51-DAC3-4F97-B3FD-E8832E403E46}"/>
          </ac:spMkLst>
        </pc:spChg>
        <pc:spChg chg="mod">
          <ac:chgData name="Daniele Casson" userId="afc30597-5a83-4fe8-89e0-e1fe5654f601" providerId="ADAL" clId="{E60F1214-16AE-45F7-AEF5-E79C42CB87A9}" dt="2020-12-16T08:21:49.263" v="399" actId="1076"/>
          <ac:spMkLst>
            <pc:docMk/>
            <pc:sldMk cId="2654217899" sldId="874"/>
            <ac:spMk id="151" creationId="{00000000-0000-0000-0000-000000000000}"/>
          </ac:spMkLst>
        </pc:spChg>
        <pc:spChg chg="add del mod">
          <ac:chgData name="Daniele Casson" userId="afc30597-5a83-4fe8-89e0-e1fe5654f601" providerId="ADAL" clId="{E60F1214-16AE-45F7-AEF5-E79C42CB87A9}" dt="2020-12-16T09:04:45.262" v="639" actId="478"/>
          <ac:spMkLst>
            <pc:docMk/>
            <pc:sldMk cId="2654217899" sldId="874"/>
            <ac:spMk id="157" creationId="{2EB86C7F-3BA9-4908-A69B-94AAD2DB178E}"/>
          </ac:spMkLst>
        </pc:spChg>
        <pc:spChg chg="add mod">
          <ac:chgData name="Daniele Casson" userId="afc30597-5a83-4fe8-89e0-e1fe5654f601" providerId="ADAL" clId="{E60F1214-16AE-45F7-AEF5-E79C42CB87A9}" dt="2020-12-16T09:04:38.078" v="638" actId="1037"/>
          <ac:spMkLst>
            <pc:docMk/>
            <pc:sldMk cId="2654217899" sldId="874"/>
            <ac:spMk id="158" creationId="{B3BF8ABE-D8B8-4A2D-A980-F5D579E74852}"/>
          </ac:spMkLst>
        </pc:spChg>
        <pc:spChg chg="del">
          <ac:chgData name="Daniele Casson" userId="afc30597-5a83-4fe8-89e0-e1fe5654f601" providerId="ADAL" clId="{E60F1214-16AE-45F7-AEF5-E79C42CB87A9}" dt="2020-12-16T08:08:07.149" v="14" actId="478"/>
          <ac:spMkLst>
            <pc:docMk/>
            <pc:sldMk cId="2654217899" sldId="874"/>
            <ac:spMk id="227" creationId="{427472AE-F38E-4D5B-A446-2D585839000B}"/>
          </ac:spMkLst>
        </pc:spChg>
        <pc:spChg chg="add mod">
          <ac:chgData name="Daniele Casson" userId="afc30597-5a83-4fe8-89e0-e1fe5654f601" providerId="ADAL" clId="{E60F1214-16AE-45F7-AEF5-E79C42CB87A9}" dt="2020-12-16T09:04:55.773" v="640"/>
          <ac:spMkLst>
            <pc:docMk/>
            <pc:sldMk cId="2654217899" sldId="874"/>
            <ac:spMk id="230" creationId="{9DEF6236-1CF8-4D07-920D-98F87223BEAB}"/>
          </ac:spMkLst>
        </pc:spChg>
        <pc:grpChg chg="del">
          <ac:chgData name="Daniele Casson" userId="afc30597-5a83-4fe8-89e0-e1fe5654f601" providerId="ADAL" clId="{E60F1214-16AE-45F7-AEF5-E79C42CB87A9}" dt="2020-12-16T08:08:07.149" v="14" actId="478"/>
          <ac:grpSpMkLst>
            <pc:docMk/>
            <pc:sldMk cId="2654217899" sldId="874"/>
            <ac:grpSpMk id="116" creationId="{8394A965-C874-4FF6-84ED-6E52A91A40DE}"/>
          </ac:grpSpMkLst>
        </pc:grpChg>
        <pc:grpChg chg="del">
          <ac:chgData name="Daniele Casson" userId="afc30597-5a83-4fe8-89e0-e1fe5654f601" providerId="ADAL" clId="{E60F1214-16AE-45F7-AEF5-E79C42CB87A9}" dt="2020-12-16T08:08:07.149" v="14" actId="478"/>
          <ac:grpSpMkLst>
            <pc:docMk/>
            <pc:sldMk cId="2654217899" sldId="874"/>
            <ac:grpSpMk id="120" creationId="{20ACCBEE-0F2A-4F37-A181-321A2EA9D3B2}"/>
          </ac:grpSpMkLst>
        </pc:grpChg>
        <pc:grpChg chg="del">
          <ac:chgData name="Daniele Casson" userId="afc30597-5a83-4fe8-89e0-e1fe5654f601" providerId="ADAL" clId="{E60F1214-16AE-45F7-AEF5-E79C42CB87A9}" dt="2020-12-16T08:08:07.149" v="14" actId="478"/>
          <ac:grpSpMkLst>
            <pc:docMk/>
            <pc:sldMk cId="2654217899" sldId="874"/>
            <ac:grpSpMk id="121" creationId="{3D72154A-7306-44C3-A179-EDF6B783CE43}"/>
          </ac:grpSpMkLst>
        </pc:grpChg>
        <pc:grpChg chg="del">
          <ac:chgData name="Daniele Casson" userId="afc30597-5a83-4fe8-89e0-e1fe5654f601" providerId="ADAL" clId="{E60F1214-16AE-45F7-AEF5-E79C42CB87A9}" dt="2020-12-16T08:08:07.149" v="14" actId="478"/>
          <ac:grpSpMkLst>
            <pc:docMk/>
            <pc:sldMk cId="2654217899" sldId="874"/>
            <ac:grpSpMk id="122" creationId="{D4DD48EB-C818-42F1-A598-F9AA1B1D0D50}"/>
          </ac:grpSpMkLst>
        </pc:grpChg>
        <pc:grpChg chg="del">
          <ac:chgData name="Daniele Casson" userId="afc30597-5a83-4fe8-89e0-e1fe5654f601" providerId="ADAL" clId="{E60F1214-16AE-45F7-AEF5-E79C42CB87A9}" dt="2020-12-16T08:08:07.149" v="14" actId="478"/>
          <ac:grpSpMkLst>
            <pc:docMk/>
            <pc:sldMk cId="2654217899" sldId="874"/>
            <ac:grpSpMk id="132" creationId="{DC58B46E-BFE3-41F8-9508-C91AAD2C087F}"/>
          </ac:grpSpMkLst>
        </pc:grpChg>
        <pc:grpChg chg="del">
          <ac:chgData name="Daniele Casson" userId="afc30597-5a83-4fe8-89e0-e1fe5654f601" providerId="ADAL" clId="{E60F1214-16AE-45F7-AEF5-E79C42CB87A9}" dt="2020-12-16T08:08:07.149" v="14" actId="478"/>
          <ac:grpSpMkLst>
            <pc:docMk/>
            <pc:sldMk cId="2654217899" sldId="874"/>
            <ac:grpSpMk id="136" creationId="{B5AE7352-37EA-4CD0-911D-9C3A0D717B94}"/>
          </ac:grpSpMkLst>
        </pc:grpChg>
        <pc:grpChg chg="del">
          <ac:chgData name="Daniele Casson" userId="afc30597-5a83-4fe8-89e0-e1fe5654f601" providerId="ADAL" clId="{E60F1214-16AE-45F7-AEF5-E79C42CB87A9}" dt="2020-12-16T08:08:07.149" v="14" actId="478"/>
          <ac:grpSpMkLst>
            <pc:docMk/>
            <pc:sldMk cId="2654217899" sldId="874"/>
            <ac:grpSpMk id="137" creationId="{28E18D05-FD24-425D-B038-78DA5F998588}"/>
          </ac:grpSpMkLst>
        </pc:grpChg>
        <pc:grpChg chg="del">
          <ac:chgData name="Daniele Casson" userId="afc30597-5a83-4fe8-89e0-e1fe5654f601" providerId="ADAL" clId="{E60F1214-16AE-45F7-AEF5-E79C42CB87A9}" dt="2020-12-16T08:08:07.149" v="14" actId="478"/>
          <ac:grpSpMkLst>
            <pc:docMk/>
            <pc:sldMk cId="2654217899" sldId="874"/>
            <ac:grpSpMk id="145" creationId="{41ACAAA8-D601-4725-AE37-002A353AD5F6}"/>
          </ac:grpSpMkLst>
        </pc:grpChg>
        <pc:picChg chg="add del mod">
          <ac:chgData name="Daniele Casson" userId="afc30597-5a83-4fe8-89e0-e1fe5654f601" providerId="ADAL" clId="{E60F1214-16AE-45F7-AEF5-E79C42CB87A9}" dt="2020-12-16T08:31:09.791" v="413" actId="478"/>
          <ac:picMkLst>
            <pc:docMk/>
            <pc:sldMk cId="2654217899" sldId="874"/>
            <ac:picMk id="4" creationId="{649A66D3-5265-4589-BA11-E3F983CA7F4E}"/>
          </ac:picMkLst>
        </pc:picChg>
        <pc:picChg chg="add mod">
          <ac:chgData name="Daniele Casson" userId="afc30597-5a83-4fe8-89e0-e1fe5654f601" providerId="ADAL" clId="{E60F1214-16AE-45F7-AEF5-E79C42CB87A9}" dt="2020-12-16T09:04:38.078" v="638" actId="1037"/>
          <ac:picMkLst>
            <pc:docMk/>
            <pc:sldMk cId="2654217899" sldId="874"/>
            <ac:picMk id="10" creationId="{5DEDC245-04F6-4733-9131-966525D31E6A}"/>
          </ac:picMkLst>
        </pc:picChg>
        <pc:picChg chg="add del mod">
          <ac:chgData name="Daniele Casson" userId="afc30597-5a83-4fe8-89e0-e1fe5654f601" providerId="ADAL" clId="{E60F1214-16AE-45F7-AEF5-E79C42CB87A9}" dt="2020-12-16T09:04:45.262" v="639" actId="478"/>
          <ac:picMkLst>
            <pc:docMk/>
            <pc:sldMk cId="2654217899" sldId="874"/>
            <ac:picMk id="12" creationId="{2BC3A17B-0C98-459B-AAB6-237D44DF9F68}"/>
          </ac:picMkLst>
        </pc:picChg>
        <pc:picChg chg="add mod">
          <ac:chgData name="Daniele Casson" userId="afc30597-5a83-4fe8-89e0-e1fe5654f601" providerId="ADAL" clId="{E60F1214-16AE-45F7-AEF5-E79C42CB87A9}" dt="2020-12-16T09:04:38.078" v="638" actId="1037"/>
          <ac:picMkLst>
            <pc:docMk/>
            <pc:sldMk cId="2654217899" sldId="874"/>
            <ac:picMk id="14" creationId="{5B36DDD2-2B04-43CB-AD8A-48981E731190}"/>
          </ac:picMkLst>
        </pc:picChg>
        <pc:picChg chg="add del mod">
          <ac:chgData name="Daniele Casson" userId="afc30597-5a83-4fe8-89e0-e1fe5654f601" providerId="ADAL" clId="{E60F1214-16AE-45F7-AEF5-E79C42CB87A9}" dt="2020-12-16T08:40:53.040" v="453" actId="478"/>
          <ac:picMkLst>
            <pc:docMk/>
            <pc:sldMk cId="2654217899" sldId="874"/>
            <ac:picMk id="128" creationId="{CD066763-4252-4B50-974C-BECE41B608CC}"/>
          </ac:picMkLst>
        </pc:picChg>
        <pc:picChg chg="add del mod">
          <ac:chgData name="Daniele Casson" userId="afc30597-5a83-4fe8-89e0-e1fe5654f601" providerId="ADAL" clId="{E60F1214-16AE-45F7-AEF5-E79C42CB87A9}" dt="2020-12-16T08:40:53.040" v="453" actId="478"/>
          <ac:picMkLst>
            <pc:docMk/>
            <pc:sldMk cId="2654217899" sldId="874"/>
            <ac:picMk id="131" creationId="{467DF5DC-F746-470E-91FD-AE4F396B40B8}"/>
          </ac:picMkLst>
        </pc:picChg>
        <pc:picChg chg="del">
          <ac:chgData name="Daniele Casson" userId="afc30597-5a83-4fe8-89e0-e1fe5654f601" providerId="ADAL" clId="{E60F1214-16AE-45F7-AEF5-E79C42CB87A9}" dt="2020-12-16T08:08:07.149" v="14" actId="478"/>
          <ac:picMkLst>
            <pc:docMk/>
            <pc:sldMk cId="2654217899" sldId="874"/>
            <ac:picMk id="139" creationId="{55D47E86-EAC7-44A0-BD57-E6C9340C0F38}"/>
          </ac:picMkLst>
        </pc:picChg>
        <pc:picChg chg="del">
          <ac:chgData name="Daniele Casson" userId="afc30597-5a83-4fe8-89e0-e1fe5654f601" providerId="ADAL" clId="{E60F1214-16AE-45F7-AEF5-E79C42CB87A9}" dt="2020-12-16T08:08:07.149" v="14" actId="478"/>
          <ac:picMkLst>
            <pc:docMk/>
            <pc:sldMk cId="2654217899" sldId="874"/>
            <ac:picMk id="142" creationId="{F96E1338-19C0-48F8-808A-58F1F4611EFC}"/>
          </ac:picMkLst>
        </pc:picChg>
        <pc:picChg chg="del">
          <ac:chgData name="Daniele Casson" userId="afc30597-5a83-4fe8-89e0-e1fe5654f601" providerId="ADAL" clId="{E60F1214-16AE-45F7-AEF5-E79C42CB87A9}" dt="2020-12-16T08:08:07.149" v="14" actId="478"/>
          <ac:picMkLst>
            <pc:docMk/>
            <pc:sldMk cId="2654217899" sldId="874"/>
            <ac:picMk id="143" creationId="{63BF42EE-6D5C-4EE6-96FC-57F025FFBA00}"/>
          </ac:picMkLst>
        </pc:picChg>
        <pc:picChg chg="del">
          <ac:chgData name="Daniele Casson" userId="afc30597-5a83-4fe8-89e0-e1fe5654f601" providerId="ADAL" clId="{E60F1214-16AE-45F7-AEF5-E79C42CB87A9}" dt="2020-12-16T08:08:07.149" v="14" actId="478"/>
          <ac:picMkLst>
            <pc:docMk/>
            <pc:sldMk cId="2654217899" sldId="874"/>
            <ac:picMk id="146" creationId="{41506237-B1F0-4C92-B02E-52B323DE22AC}"/>
          </ac:picMkLst>
        </pc:picChg>
        <pc:picChg chg="add mod">
          <ac:chgData name="Daniele Casson" userId="afc30597-5a83-4fe8-89e0-e1fe5654f601" providerId="ADAL" clId="{E60F1214-16AE-45F7-AEF5-E79C42CB87A9}" dt="2020-12-16T09:04:55.773" v="640"/>
          <ac:picMkLst>
            <pc:docMk/>
            <pc:sldMk cId="2654217899" sldId="874"/>
            <ac:picMk id="229" creationId="{3EF8B0E7-5E6D-482D-A292-10DA02D28FB8}"/>
          </ac:picMkLst>
        </pc:picChg>
        <pc:picChg chg="add mod">
          <ac:chgData name="Daniele Casson" userId="afc30597-5a83-4fe8-89e0-e1fe5654f601" providerId="ADAL" clId="{E60F1214-16AE-45F7-AEF5-E79C42CB87A9}" dt="2020-12-16T09:04:38.078" v="638" actId="1037"/>
          <ac:picMkLst>
            <pc:docMk/>
            <pc:sldMk cId="2654217899" sldId="874"/>
            <ac:picMk id="2050" creationId="{74299C93-C631-49A7-B3F1-60DB707E77EC}"/>
          </ac:picMkLst>
        </pc:picChg>
        <pc:picChg chg="add del mod">
          <ac:chgData name="Daniele Casson" userId="afc30597-5a83-4fe8-89e0-e1fe5654f601" providerId="ADAL" clId="{E60F1214-16AE-45F7-AEF5-E79C42CB87A9}" dt="2020-12-16T08:40:53.040" v="453" actId="478"/>
          <ac:picMkLst>
            <pc:docMk/>
            <pc:sldMk cId="2654217899" sldId="874"/>
            <ac:picMk id="2052" creationId="{F5E64207-B3F1-4E7E-9803-683B3C24EF84}"/>
          </ac:picMkLst>
        </pc:picChg>
        <pc:picChg chg="add del mod">
          <ac:chgData name="Daniele Casson" userId="afc30597-5a83-4fe8-89e0-e1fe5654f601" providerId="ADAL" clId="{E60F1214-16AE-45F7-AEF5-E79C42CB87A9}" dt="2020-12-16T08:36:24.535" v="434" actId="478"/>
          <ac:picMkLst>
            <pc:docMk/>
            <pc:sldMk cId="2654217899" sldId="874"/>
            <ac:picMk id="2054" creationId="{9CB2311D-3D42-407D-AECC-8D0BD6D272F4}"/>
          </ac:picMkLst>
        </pc:picChg>
        <pc:cxnChg chg="add mod">
          <ac:chgData name="Daniele Casson" userId="afc30597-5a83-4fe8-89e0-e1fe5654f601" providerId="ADAL" clId="{E60F1214-16AE-45F7-AEF5-E79C42CB87A9}" dt="2020-12-16T09:04:38.078" v="638" actId="1037"/>
          <ac:cxnSpMkLst>
            <pc:docMk/>
            <pc:sldMk cId="2654217899" sldId="874"/>
            <ac:cxnSpMk id="17" creationId="{90B221F1-B1E4-472C-A0B1-4545FD5514C2}"/>
          </ac:cxnSpMkLst>
        </pc:cxnChg>
        <pc:cxnChg chg="del">
          <ac:chgData name="Daniele Casson" userId="afc30597-5a83-4fe8-89e0-e1fe5654f601" providerId="ADAL" clId="{E60F1214-16AE-45F7-AEF5-E79C42CB87A9}" dt="2020-12-16T08:08:07.149" v="14" actId="478"/>
          <ac:cxnSpMkLst>
            <pc:docMk/>
            <pc:sldMk cId="2654217899" sldId="874"/>
            <ac:cxnSpMk id="118" creationId="{DC4EACC1-391B-4079-AE2A-40BD721F2916}"/>
          </ac:cxnSpMkLst>
        </pc:cxnChg>
        <pc:cxnChg chg="del">
          <ac:chgData name="Daniele Casson" userId="afc30597-5a83-4fe8-89e0-e1fe5654f601" providerId="ADAL" clId="{E60F1214-16AE-45F7-AEF5-E79C42CB87A9}" dt="2020-12-16T08:08:07.149" v="14" actId="478"/>
          <ac:cxnSpMkLst>
            <pc:docMk/>
            <pc:sldMk cId="2654217899" sldId="874"/>
            <ac:cxnSpMk id="133" creationId="{BBE53296-749B-4264-B770-EA28DE53E6CC}"/>
          </ac:cxnSpMkLst>
        </pc:cxnChg>
        <pc:cxnChg chg="del">
          <ac:chgData name="Daniele Casson" userId="afc30597-5a83-4fe8-89e0-e1fe5654f601" providerId="ADAL" clId="{E60F1214-16AE-45F7-AEF5-E79C42CB87A9}" dt="2020-12-16T08:08:07.149" v="14" actId="478"/>
          <ac:cxnSpMkLst>
            <pc:docMk/>
            <pc:sldMk cId="2654217899" sldId="874"/>
            <ac:cxnSpMk id="140" creationId="{09D31373-619E-4AC0-8D9D-05463F51A515}"/>
          </ac:cxnSpMkLst>
        </pc:cxnChg>
        <pc:cxnChg chg="del">
          <ac:chgData name="Daniele Casson" userId="afc30597-5a83-4fe8-89e0-e1fe5654f601" providerId="ADAL" clId="{E60F1214-16AE-45F7-AEF5-E79C42CB87A9}" dt="2020-12-16T08:08:07.149" v="14" actId="478"/>
          <ac:cxnSpMkLst>
            <pc:docMk/>
            <pc:sldMk cId="2654217899" sldId="874"/>
            <ac:cxnSpMk id="147" creationId="{83FF8DF9-1C8F-43AB-8D8A-9D57B2086366}"/>
          </ac:cxnSpMkLst>
        </pc:cxnChg>
        <pc:cxnChg chg="del">
          <ac:chgData name="Daniele Casson" userId="afc30597-5a83-4fe8-89e0-e1fe5654f601" providerId="ADAL" clId="{E60F1214-16AE-45F7-AEF5-E79C42CB87A9}" dt="2020-12-16T08:08:07.149" v="14" actId="478"/>
          <ac:cxnSpMkLst>
            <pc:docMk/>
            <pc:sldMk cId="2654217899" sldId="874"/>
            <ac:cxnSpMk id="148" creationId="{A6740F34-32E0-446A-8D35-810797E5C299}"/>
          </ac:cxnSpMkLst>
        </pc:cxnChg>
        <pc:cxnChg chg="del">
          <ac:chgData name="Daniele Casson" userId="afc30597-5a83-4fe8-89e0-e1fe5654f601" providerId="ADAL" clId="{E60F1214-16AE-45F7-AEF5-E79C42CB87A9}" dt="2020-12-16T08:08:07.149" v="14" actId="478"/>
          <ac:cxnSpMkLst>
            <pc:docMk/>
            <pc:sldMk cId="2654217899" sldId="874"/>
            <ac:cxnSpMk id="149" creationId="{1566A160-2CB5-4F6C-8E3F-656B3638ECBE}"/>
          </ac:cxnSpMkLst>
        </pc:cxnChg>
        <pc:cxnChg chg="add mod">
          <ac:chgData name="Daniele Casson" userId="afc30597-5a83-4fe8-89e0-e1fe5654f601" providerId="ADAL" clId="{E60F1214-16AE-45F7-AEF5-E79C42CB87A9}" dt="2020-12-16T09:04:38.078" v="638" actId="1037"/>
          <ac:cxnSpMkLst>
            <pc:docMk/>
            <pc:sldMk cId="2654217899" sldId="874"/>
            <ac:cxnSpMk id="226" creationId="{7DA4F5AD-58B7-40AF-8429-B63BFCE184F9}"/>
          </ac:cxnSpMkLst>
        </pc:cxnChg>
        <pc:cxnChg chg="add mod">
          <ac:chgData name="Daniele Casson" userId="afc30597-5a83-4fe8-89e0-e1fe5654f601" providerId="ADAL" clId="{E60F1214-16AE-45F7-AEF5-E79C42CB87A9}" dt="2020-12-16T09:04:38.078" v="638" actId="1037"/>
          <ac:cxnSpMkLst>
            <pc:docMk/>
            <pc:sldMk cId="2654217899" sldId="874"/>
            <ac:cxnSpMk id="228" creationId="{03E09F26-0BF9-4036-BAEE-69D2E926A3CA}"/>
          </ac:cxnSpMkLst>
        </pc:cxnChg>
      </pc:sldChg>
      <pc:sldChg chg="new del">
        <pc:chgData name="Daniele Casson" userId="afc30597-5a83-4fe8-89e0-e1fe5654f601" providerId="ADAL" clId="{E60F1214-16AE-45F7-AEF5-E79C42CB87A9}" dt="2020-12-16T08:21:35.830" v="397" actId="680"/>
        <pc:sldMkLst>
          <pc:docMk/>
          <pc:sldMk cId="648000709" sldId="875"/>
        </pc:sldMkLst>
      </pc:sldChg>
      <pc:sldChg chg="addSp delSp modSp add mod ord">
        <pc:chgData name="Daniele Casson" userId="afc30597-5a83-4fe8-89e0-e1fe5654f601" providerId="ADAL" clId="{E60F1214-16AE-45F7-AEF5-E79C42CB87A9}" dt="2020-12-17T10:13:14.803" v="3878" actId="1076"/>
        <pc:sldMkLst>
          <pc:docMk/>
          <pc:sldMk cId="2997299724" sldId="875"/>
        </pc:sldMkLst>
        <pc:spChg chg="add mod">
          <ac:chgData name="Daniele Casson" userId="afc30597-5a83-4fe8-89e0-e1fe5654f601" providerId="ADAL" clId="{E60F1214-16AE-45F7-AEF5-E79C42CB87A9}" dt="2020-12-17T10:13:14.803" v="3878" actId="1076"/>
          <ac:spMkLst>
            <pc:docMk/>
            <pc:sldMk cId="2997299724" sldId="875"/>
            <ac:spMk id="2" creationId="{6084EBEF-F82C-40E4-8C2E-9BD20CAEE48A}"/>
          </ac:spMkLst>
        </pc:spChg>
        <pc:spChg chg="mod">
          <ac:chgData name="Daniele Casson" userId="afc30597-5a83-4fe8-89e0-e1fe5654f601" providerId="ADAL" clId="{E60F1214-16AE-45F7-AEF5-E79C42CB87A9}" dt="2020-12-17T09:37:17.107" v="2989" actId="1076"/>
          <ac:spMkLst>
            <pc:docMk/>
            <pc:sldMk cId="2997299724" sldId="875"/>
            <ac:spMk id="7" creationId="{000ED919-D1A5-4B51-AA58-DAF5CDBCD265}"/>
          </ac:spMkLst>
        </pc:spChg>
        <pc:spChg chg="del">
          <ac:chgData name="Daniele Casson" userId="afc30597-5a83-4fe8-89e0-e1fe5654f601" providerId="ADAL" clId="{E60F1214-16AE-45F7-AEF5-E79C42CB87A9}" dt="2020-12-17T09:31:11.198" v="2927" actId="478"/>
          <ac:spMkLst>
            <pc:docMk/>
            <pc:sldMk cId="2997299724" sldId="875"/>
            <ac:spMk id="8" creationId="{BBCFCB67-D252-41E8-8E87-F32624EB31A1}"/>
          </ac:spMkLst>
        </pc:spChg>
        <pc:spChg chg="mod">
          <ac:chgData name="Daniele Casson" userId="afc30597-5a83-4fe8-89e0-e1fe5654f601" providerId="ADAL" clId="{E60F1214-16AE-45F7-AEF5-E79C42CB87A9}" dt="2020-12-17T09:36:54.802" v="2985" actId="14100"/>
          <ac:spMkLst>
            <pc:docMk/>
            <pc:sldMk cId="2997299724" sldId="875"/>
            <ac:spMk id="9" creationId="{828E483A-A8DD-44D9-86A9-F0EED476DA14}"/>
          </ac:spMkLst>
        </pc:spChg>
        <pc:spChg chg="add mod">
          <ac:chgData name="Daniele Casson" userId="afc30597-5a83-4fe8-89e0-e1fe5654f601" providerId="ADAL" clId="{E60F1214-16AE-45F7-AEF5-E79C42CB87A9}" dt="2020-12-17T09:38:19.363" v="3008" actId="1076"/>
          <ac:spMkLst>
            <pc:docMk/>
            <pc:sldMk cId="2997299724" sldId="875"/>
            <ac:spMk id="13" creationId="{F4A500CB-B7E9-406F-B002-37DDE0AAB2B5}"/>
          </ac:spMkLst>
        </pc:spChg>
        <pc:spChg chg="del mod">
          <ac:chgData name="Daniele Casson" userId="afc30597-5a83-4fe8-89e0-e1fe5654f601" providerId="ADAL" clId="{E60F1214-16AE-45F7-AEF5-E79C42CB87A9}" dt="2020-12-17T09:31:16.076" v="2928" actId="478"/>
          <ac:spMkLst>
            <pc:docMk/>
            <pc:sldMk cId="2997299724" sldId="875"/>
            <ac:spMk id="151" creationId="{00000000-0000-0000-0000-000000000000}"/>
          </ac:spMkLst>
        </pc:spChg>
        <pc:picChg chg="add del mod">
          <ac:chgData name="Daniele Casson" userId="afc30597-5a83-4fe8-89e0-e1fe5654f601" providerId="ADAL" clId="{E60F1214-16AE-45F7-AEF5-E79C42CB87A9}" dt="2020-12-17T09:35:32.826" v="2979" actId="478"/>
          <ac:picMkLst>
            <pc:docMk/>
            <pc:sldMk cId="2997299724" sldId="875"/>
            <ac:picMk id="5" creationId="{B6942665-71A6-401F-A252-A4C5574916E8}"/>
          </ac:picMkLst>
        </pc:picChg>
        <pc:picChg chg="add del mod">
          <ac:chgData name="Daniele Casson" userId="afc30597-5a83-4fe8-89e0-e1fe5654f601" providerId="ADAL" clId="{E60F1214-16AE-45F7-AEF5-E79C42CB87A9}" dt="2020-12-17T09:36:09.482" v="2982" actId="478"/>
          <ac:picMkLst>
            <pc:docMk/>
            <pc:sldMk cId="2997299724" sldId="875"/>
            <ac:picMk id="10" creationId="{48E7E1AB-E5BE-4B9F-BBF4-0F838EA861A8}"/>
          </ac:picMkLst>
        </pc:picChg>
        <pc:picChg chg="add mod">
          <ac:chgData name="Daniele Casson" userId="afc30597-5a83-4fe8-89e0-e1fe5654f601" providerId="ADAL" clId="{E60F1214-16AE-45F7-AEF5-E79C42CB87A9}" dt="2020-12-17T09:37:11.979" v="2988" actId="1076"/>
          <ac:picMkLst>
            <pc:docMk/>
            <pc:sldMk cId="2997299724" sldId="875"/>
            <ac:picMk id="12" creationId="{C55F5A5C-91CA-45B6-9DCF-36A4256322C2}"/>
          </ac:picMkLst>
        </pc:picChg>
      </pc:sldChg>
      <pc:sldChg chg="del">
        <pc:chgData name="Daniele Casson" userId="afc30597-5a83-4fe8-89e0-e1fe5654f601" providerId="ADAL" clId="{E60F1214-16AE-45F7-AEF5-E79C42CB87A9}" dt="2020-12-16T08:07:10.504" v="2" actId="47"/>
        <pc:sldMkLst>
          <pc:docMk/>
          <pc:sldMk cId="3816746200" sldId="875"/>
        </pc:sldMkLst>
      </pc:sldChg>
      <pc:sldChg chg="del">
        <pc:chgData name="Daniele Casson" userId="afc30597-5a83-4fe8-89e0-e1fe5654f601" providerId="ADAL" clId="{E60F1214-16AE-45F7-AEF5-E79C42CB87A9}" dt="2020-12-16T08:06:38.804" v="1" actId="47"/>
        <pc:sldMkLst>
          <pc:docMk/>
          <pc:sldMk cId="220305419" sldId="876"/>
        </pc:sldMkLst>
      </pc:sldChg>
      <pc:sldChg chg="addSp delSp modSp add mod">
        <pc:chgData name="Daniele Casson" userId="afc30597-5a83-4fe8-89e0-e1fe5654f601" providerId="ADAL" clId="{E60F1214-16AE-45F7-AEF5-E79C42CB87A9}" dt="2020-12-17T09:53:23.630" v="3312" actId="20577"/>
        <pc:sldMkLst>
          <pc:docMk/>
          <pc:sldMk cId="3692255167" sldId="876"/>
        </pc:sldMkLst>
        <pc:spChg chg="mod">
          <ac:chgData name="Daniele Casson" userId="afc30597-5a83-4fe8-89e0-e1fe5654f601" providerId="ADAL" clId="{E60F1214-16AE-45F7-AEF5-E79C42CB87A9}" dt="2020-12-17T09:53:23.630" v="3312" actId="20577"/>
          <ac:spMkLst>
            <pc:docMk/>
            <pc:sldMk cId="3692255167" sldId="876"/>
            <ac:spMk id="8" creationId="{BBCFCB67-D252-41E8-8E87-F32624EB31A1}"/>
          </ac:spMkLst>
        </pc:spChg>
        <pc:spChg chg="add mod">
          <ac:chgData name="Daniele Casson" userId="afc30597-5a83-4fe8-89e0-e1fe5654f601" providerId="ADAL" clId="{E60F1214-16AE-45F7-AEF5-E79C42CB87A9}" dt="2020-12-16T09:04:15.121" v="625" actId="1037"/>
          <ac:spMkLst>
            <pc:docMk/>
            <pc:sldMk cId="3692255167" sldId="876"/>
            <ac:spMk id="19" creationId="{49647A10-D6C4-47B9-96A2-1F59884A6557}"/>
          </ac:spMkLst>
        </pc:spChg>
        <pc:spChg chg="add mod">
          <ac:chgData name="Daniele Casson" userId="afc30597-5a83-4fe8-89e0-e1fe5654f601" providerId="ADAL" clId="{E60F1214-16AE-45F7-AEF5-E79C42CB87A9}" dt="2020-12-16T09:04:15.121" v="625" actId="1037"/>
          <ac:spMkLst>
            <pc:docMk/>
            <pc:sldMk cId="3692255167" sldId="876"/>
            <ac:spMk id="20" creationId="{E3293BE8-D601-4535-B416-047125C4AAAF}"/>
          </ac:spMkLst>
        </pc:spChg>
        <pc:spChg chg="add mod">
          <ac:chgData name="Daniele Casson" userId="afc30597-5a83-4fe8-89e0-e1fe5654f601" providerId="ADAL" clId="{E60F1214-16AE-45F7-AEF5-E79C42CB87A9}" dt="2020-12-16T09:04:15.121" v="625" actId="1037"/>
          <ac:spMkLst>
            <pc:docMk/>
            <pc:sldMk cId="3692255167" sldId="876"/>
            <ac:spMk id="21" creationId="{854BFFA6-21DF-4493-8FB5-491E4F739C35}"/>
          </ac:spMkLst>
        </pc:spChg>
        <pc:spChg chg="add mod">
          <ac:chgData name="Daniele Casson" userId="afc30597-5a83-4fe8-89e0-e1fe5654f601" providerId="ADAL" clId="{E60F1214-16AE-45F7-AEF5-E79C42CB87A9}" dt="2020-12-16T09:04:15.121" v="625" actId="1037"/>
          <ac:spMkLst>
            <pc:docMk/>
            <pc:sldMk cId="3692255167" sldId="876"/>
            <ac:spMk id="22" creationId="{29B83445-0BB0-492D-AD5B-E42DDE55E4D9}"/>
          </ac:spMkLst>
        </pc:spChg>
        <pc:spChg chg="add del mod">
          <ac:chgData name="Daniele Casson" userId="afc30597-5a83-4fe8-89e0-e1fe5654f601" providerId="ADAL" clId="{E60F1214-16AE-45F7-AEF5-E79C42CB87A9}" dt="2020-12-17T09:53:16.828" v="3296"/>
          <ac:spMkLst>
            <pc:docMk/>
            <pc:sldMk cId="3692255167" sldId="876"/>
            <ac:spMk id="32" creationId="{E86E2FE9-2169-4C1D-BE40-F4E8084E25EA}"/>
          </ac:spMkLst>
        </pc:spChg>
        <pc:spChg chg="add mod">
          <ac:chgData name="Daniele Casson" userId="afc30597-5a83-4fe8-89e0-e1fe5654f601" providerId="ADAL" clId="{E60F1214-16AE-45F7-AEF5-E79C42CB87A9}" dt="2020-12-16T09:18:23.961" v="1095" actId="1076"/>
          <ac:spMkLst>
            <pc:docMk/>
            <pc:sldMk cId="3692255167" sldId="876"/>
            <ac:spMk id="44" creationId="{BD9B7899-D4AA-47BB-BC02-24ADE0FF9BAE}"/>
          </ac:spMkLst>
        </pc:spChg>
        <pc:spChg chg="mod">
          <ac:chgData name="Daniele Casson" userId="afc30597-5a83-4fe8-89e0-e1fe5654f601" providerId="ADAL" clId="{E60F1214-16AE-45F7-AEF5-E79C42CB87A9}" dt="2020-12-16T09:08:38.738" v="1054" actId="20577"/>
          <ac:spMkLst>
            <pc:docMk/>
            <pc:sldMk cId="3692255167" sldId="876"/>
            <ac:spMk id="151" creationId="{00000000-0000-0000-0000-000000000000}"/>
          </ac:spMkLst>
        </pc:spChg>
        <pc:picChg chg="add del">
          <ac:chgData name="Daniele Casson" userId="afc30597-5a83-4fe8-89e0-e1fe5654f601" providerId="ADAL" clId="{E60F1214-16AE-45F7-AEF5-E79C42CB87A9}" dt="2020-12-16T09:10:29.665" v="1058" actId="478"/>
          <ac:picMkLst>
            <pc:docMk/>
            <pc:sldMk cId="3692255167" sldId="876"/>
            <ac:picMk id="5" creationId="{254A046D-CB79-40DD-AAAE-D893EA2CC11E}"/>
          </ac:picMkLst>
        </pc:picChg>
        <pc:picChg chg="del">
          <ac:chgData name="Daniele Casson" userId="afc30597-5a83-4fe8-89e0-e1fe5654f601" providerId="ADAL" clId="{E60F1214-16AE-45F7-AEF5-E79C42CB87A9}" dt="2020-12-16T08:45:22.556" v="589" actId="478"/>
          <ac:picMkLst>
            <pc:docMk/>
            <pc:sldMk cId="3692255167" sldId="876"/>
            <ac:picMk id="10" creationId="{5DEDC245-04F6-4733-9131-966525D31E6A}"/>
          </ac:picMkLst>
        </pc:picChg>
        <pc:picChg chg="add mod">
          <ac:chgData name="Daniele Casson" userId="afc30597-5a83-4fe8-89e0-e1fe5654f601" providerId="ADAL" clId="{E60F1214-16AE-45F7-AEF5-E79C42CB87A9}" dt="2020-12-16T09:18:27.129" v="1096" actId="1076"/>
          <ac:picMkLst>
            <pc:docMk/>
            <pc:sldMk cId="3692255167" sldId="876"/>
            <ac:picMk id="11" creationId="{BBD3CFD7-A0F6-43A3-ADC4-81AF673747FF}"/>
          </ac:picMkLst>
        </pc:picChg>
        <pc:picChg chg="del">
          <ac:chgData name="Daniele Casson" userId="afc30597-5a83-4fe8-89e0-e1fe5654f601" providerId="ADAL" clId="{E60F1214-16AE-45F7-AEF5-E79C42CB87A9}" dt="2020-12-16T08:45:22.556" v="589" actId="478"/>
          <ac:picMkLst>
            <pc:docMk/>
            <pc:sldMk cId="3692255167" sldId="876"/>
            <ac:picMk id="12" creationId="{2BC3A17B-0C98-459B-AAB6-237D44DF9F68}"/>
          </ac:picMkLst>
        </pc:picChg>
        <pc:picChg chg="del">
          <ac:chgData name="Daniele Casson" userId="afc30597-5a83-4fe8-89e0-e1fe5654f601" providerId="ADAL" clId="{E60F1214-16AE-45F7-AEF5-E79C42CB87A9}" dt="2020-12-16T08:45:22.556" v="589" actId="478"/>
          <ac:picMkLst>
            <pc:docMk/>
            <pc:sldMk cId="3692255167" sldId="876"/>
            <ac:picMk id="14" creationId="{5B36DDD2-2B04-43CB-AD8A-48981E731190}"/>
          </ac:picMkLst>
        </pc:picChg>
        <pc:picChg chg="add mod">
          <ac:chgData name="Daniele Casson" userId="afc30597-5a83-4fe8-89e0-e1fe5654f601" providerId="ADAL" clId="{E60F1214-16AE-45F7-AEF5-E79C42CB87A9}" dt="2020-12-16T09:04:15.121" v="625" actId="1037"/>
          <ac:picMkLst>
            <pc:docMk/>
            <pc:sldMk cId="3692255167" sldId="876"/>
            <ac:picMk id="15" creationId="{5DE95101-D3D4-4737-A217-D1DEDD8A2FF1}"/>
          </ac:picMkLst>
        </pc:picChg>
        <pc:picChg chg="add mod">
          <ac:chgData name="Daniele Casson" userId="afc30597-5a83-4fe8-89e0-e1fe5654f601" providerId="ADAL" clId="{E60F1214-16AE-45F7-AEF5-E79C42CB87A9}" dt="2020-12-16T09:04:15.121" v="625" actId="1037"/>
          <ac:picMkLst>
            <pc:docMk/>
            <pc:sldMk cId="3692255167" sldId="876"/>
            <ac:picMk id="16" creationId="{3F1C0502-3C55-48E8-9E8B-B7C47D85ADF6}"/>
          </ac:picMkLst>
        </pc:picChg>
        <pc:picChg chg="add mod">
          <ac:chgData name="Daniele Casson" userId="afc30597-5a83-4fe8-89e0-e1fe5654f601" providerId="ADAL" clId="{E60F1214-16AE-45F7-AEF5-E79C42CB87A9}" dt="2020-12-16T09:10:28.192" v="1057" actId="1076"/>
          <ac:picMkLst>
            <pc:docMk/>
            <pc:sldMk cId="3692255167" sldId="876"/>
            <ac:picMk id="17" creationId="{56060575-CECF-46D0-A1C7-BB1272A8BC70}"/>
          </ac:picMkLst>
        </pc:picChg>
        <pc:picChg chg="add mod">
          <ac:chgData name="Daniele Casson" userId="afc30597-5a83-4fe8-89e0-e1fe5654f601" providerId="ADAL" clId="{E60F1214-16AE-45F7-AEF5-E79C42CB87A9}" dt="2020-12-16T09:04:15.121" v="625" actId="1037"/>
          <ac:picMkLst>
            <pc:docMk/>
            <pc:sldMk cId="3692255167" sldId="876"/>
            <ac:picMk id="18" creationId="{9F795E0A-96AF-4A7B-AB04-15A9B8AD3C40}"/>
          </ac:picMkLst>
        </pc:picChg>
        <pc:picChg chg="mod">
          <ac:chgData name="Daniele Casson" userId="afc30597-5a83-4fe8-89e0-e1fe5654f601" providerId="ADAL" clId="{E60F1214-16AE-45F7-AEF5-E79C42CB87A9}" dt="2020-12-16T09:04:15.121" v="625" actId="1037"/>
          <ac:picMkLst>
            <pc:docMk/>
            <pc:sldMk cId="3692255167" sldId="876"/>
            <ac:picMk id="128" creationId="{CD066763-4252-4B50-974C-BECE41B608CC}"/>
          </ac:picMkLst>
        </pc:picChg>
        <pc:picChg chg="mod">
          <ac:chgData name="Daniele Casson" userId="afc30597-5a83-4fe8-89e0-e1fe5654f601" providerId="ADAL" clId="{E60F1214-16AE-45F7-AEF5-E79C42CB87A9}" dt="2020-12-16T09:04:15.121" v="625" actId="1037"/>
          <ac:picMkLst>
            <pc:docMk/>
            <pc:sldMk cId="3692255167" sldId="876"/>
            <ac:picMk id="131" creationId="{467DF5DC-F746-470E-91FD-AE4F396B40B8}"/>
          </ac:picMkLst>
        </pc:picChg>
        <pc:picChg chg="del">
          <ac:chgData name="Daniele Casson" userId="afc30597-5a83-4fe8-89e0-e1fe5654f601" providerId="ADAL" clId="{E60F1214-16AE-45F7-AEF5-E79C42CB87A9}" dt="2020-12-16T08:45:22.556" v="589" actId="478"/>
          <ac:picMkLst>
            <pc:docMk/>
            <pc:sldMk cId="3692255167" sldId="876"/>
            <ac:picMk id="2050" creationId="{74299C93-C631-49A7-B3F1-60DB707E77EC}"/>
          </ac:picMkLst>
        </pc:picChg>
        <pc:picChg chg="mod">
          <ac:chgData name="Daniele Casson" userId="afc30597-5a83-4fe8-89e0-e1fe5654f601" providerId="ADAL" clId="{E60F1214-16AE-45F7-AEF5-E79C42CB87A9}" dt="2020-12-16T09:04:15.121" v="625" actId="1037"/>
          <ac:picMkLst>
            <pc:docMk/>
            <pc:sldMk cId="3692255167" sldId="876"/>
            <ac:picMk id="2052" creationId="{F5E64207-B3F1-4E7E-9803-683B3C24EF84}"/>
          </ac:picMkLst>
        </pc:picChg>
        <pc:cxnChg chg="add mod">
          <ac:chgData name="Daniele Casson" userId="afc30597-5a83-4fe8-89e0-e1fe5654f601" providerId="ADAL" clId="{E60F1214-16AE-45F7-AEF5-E79C42CB87A9}" dt="2020-12-16T09:04:15.121" v="625" actId="1037"/>
          <ac:cxnSpMkLst>
            <pc:docMk/>
            <pc:sldMk cId="3692255167" sldId="876"/>
            <ac:cxnSpMk id="23" creationId="{E9AAAE58-790F-4A62-8C5D-2BE304BF4C87}"/>
          </ac:cxnSpMkLst>
        </pc:cxnChg>
        <pc:cxnChg chg="add mod">
          <ac:chgData name="Daniele Casson" userId="afc30597-5a83-4fe8-89e0-e1fe5654f601" providerId="ADAL" clId="{E60F1214-16AE-45F7-AEF5-E79C42CB87A9}" dt="2020-12-16T09:04:15.121" v="625" actId="1037"/>
          <ac:cxnSpMkLst>
            <pc:docMk/>
            <pc:sldMk cId="3692255167" sldId="876"/>
            <ac:cxnSpMk id="24" creationId="{5283231B-11E0-4A9E-8A99-E5E9EF3F68A4}"/>
          </ac:cxnSpMkLst>
        </pc:cxnChg>
        <pc:cxnChg chg="add mod">
          <ac:chgData name="Daniele Casson" userId="afc30597-5a83-4fe8-89e0-e1fe5654f601" providerId="ADAL" clId="{E60F1214-16AE-45F7-AEF5-E79C42CB87A9}" dt="2020-12-16T09:04:15.121" v="625" actId="1037"/>
          <ac:cxnSpMkLst>
            <pc:docMk/>
            <pc:sldMk cId="3692255167" sldId="876"/>
            <ac:cxnSpMk id="25" creationId="{248DFE7A-FCC1-4B4E-962E-8ABE6E9C4188}"/>
          </ac:cxnSpMkLst>
        </pc:cxnChg>
        <pc:cxnChg chg="add mod">
          <ac:chgData name="Daniele Casson" userId="afc30597-5a83-4fe8-89e0-e1fe5654f601" providerId="ADAL" clId="{E60F1214-16AE-45F7-AEF5-E79C42CB87A9}" dt="2020-12-16T09:04:15.121" v="625" actId="1037"/>
          <ac:cxnSpMkLst>
            <pc:docMk/>
            <pc:sldMk cId="3692255167" sldId="876"/>
            <ac:cxnSpMk id="26" creationId="{93AE0FD8-3DF4-496D-95DA-3D166638F4B1}"/>
          </ac:cxnSpMkLst>
        </pc:cxnChg>
        <pc:cxnChg chg="add mod">
          <ac:chgData name="Daniele Casson" userId="afc30597-5a83-4fe8-89e0-e1fe5654f601" providerId="ADAL" clId="{E60F1214-16AE-45F7-AEF5-E79C42CB87A9}" dt="2020-12-16T09:04:15.121" v="625" actId="1037"/>
          <ac:cxnSpMkLst>
            <pc:docMk/>
            <pc:sldMk cId="3692255167" sldId="876"/>
            <ac:cxnSpMk id="27" creationId="{108BF13A-1F25-4D4B-A7BB-106CED87A0BF}"/>
          </ac:cxnSpMkLst>
        </pc:cxnChg>
        <pc:cxnChg chg="add mod">
          <ac:chgData name="Daniele Casson" userId="afc30597-5a83-4fe8-89e0-e1fe5654f601" providerId="ADAL" clId="{E60F1214-16AE-45F7-AEF5-E79C42CB87A9}" dt="2020-12-16T09:04:15.121" v="625" actId="1037"/>
          <ac:cxnSpMkLst>
            <pc:docMk/>
            <pc:sldMk cId="3692255167" sldId="876"/>
            <ac:cxnSpMk id="28" creationId="{C401FF30-CF7C-49F5-A97A-663684741173}"/>
          </ac:cxnSpMkLst>
        </pc:cxnChg>
        <pc:cxnChg chg="add mod">
          <ac:chgData name="Daniele Casson" userId="afc30597-5a83-4fe8-89e0-e1fe5654f601" providerId="ADAL" clId="{E60F1214-16AE-45F7-AEF5-E79C42CB87A9}" dt="2020-12-16T09:04:15.121" v="625" actId="1037"/>
          <ac:cxnSpMkLst>
            <pc:docMk/>
            <pc:sldMk cId="3692255167" sldId="876"/>
            <ac:cxnSpMk id="29" creationId="{BFA03E15-0EF6-4141-9204-59133898D6CF}"/>
          </ac:cxnSpMkLst>
        </pc:cxnChg>
        <pc:cxnChg chg="add mod">
          <ac:chgData name="Daniele Casson" userId="afc30597-5a83-4fe8-89e0-e1fe5654f601" providerId="ADAL" clId="{E60F1214-16AE-45F7-AEF5-E79C42CB87A9}" dt="2020-12-16T09:04:15.121" v="625" actId="1037"/>
          <ac:cxnSpMkLst>
            <pc:docMk/>
            <pc:sldMk cId="3692255167" sldId="876"/>
            <ac:cxnSpMk id="30" creationId="{DFB29CB0-846A-42EC-9E00-FC587A5F212B}"/>
          </ac:cxnSpMkLst>
        </pc:cxnChg>
        <pc:cxnChg chg="add mod">
          <ac:chgData name="Daniele Casson" userId="afc30597-5a83-4fe8-89e0-e1fe5654f601" providerId="ADAL" clId="{E60F1214-16AE-45F7-AEF5-E79C42CB87A9}" dt="2020-12-16T09:04:15.121" v="625" actId="1037"/>
          <ac:cxnSpMkLst>
            <pc:docMk/>
            <pc:sldMk cId="3692255167" sldId="876"/>
            <ac:cxnSpMk id="31" creationId="{5EB00729-59E1-4F29-B2CC-92F6179CE499}"/>
          </ac:cxnSpMkLst>
        </pc:cxnChg>
        <pc:cxnChg chg="add mod">
          <ac:chgData name="Daniele Casson" userId="afc30597-5a83-4fe8-89e0-e1fe5654f601" providerId="ADAL" clId="{E60F1214-16AE-45F7-AEF5-E79C42CB87A9}" dt="2020-12-16T09:21:21.617" v="1098" actId="692"/>
          <ac:cxnSpMkLst>
            <pc:docMk/>
            <pc:sldMk cId="3692255167" sldId="876"/>
            <ac:cxnSpMk id="36" creationId="{C50C2768-0192-4115-A257-11515F165863}"/>
          </ac:cxnSpMkLst>
        </pc:cxnChg>
        <pc:cxnChg chg="add mod">
          <ac:chgData name="Daniele Casson" userId="afc30597-5a83-4fe8-89e0-e1fe5654f601" providerId="ADAL" clId="{E60F1214-16AE-45F7-AEF5-E79C42CB87A9}" dt="2020-12-16T09:21:21.617" v="1098" actId="692"/>
          <ac:cxnSpMkLst>
            <pc:docMk/>
            <pc:sldMk cId="3692255167" sldId="876"/>
            <ac:cxnSpMk id="40" creationId="{5700D664-B205-4D88-97AF-E12D90B953BA}"/>
          </ac:cxnSpMkLst>
        </pc:cxnChg>
      </pc:sldChg>
      <pc:sldChg chg="delSp modSp add mod ord">
        <pc:chgData name="Daniele Casson" userId="afc30597-5a83-4fe8-89e0-e1fe5654f601" providerId="ADAL" clId="{E60F1214-16AE-45F7-AEF5-E79C42CB87A9}" dt="2020-12-17T10:16:16.094" v="4066" actId="5793"/>
        <pc:sldMkLst>
          <pc:docMk/>
          <pc:sldMk cId="1436675356" sldId="877"/>
        </pc:sldMkLst>
        <pc:spChg chg="mod">
          <ac:chgData name="Daniele Casson" userId="afc30597-5a83-4fe8-89e0-e1fe5654f601" providerId="ADAL" clId="{E60F1214-16AE-45F7-AEF5-E79C42CB87A9}" dt="2020-12-17T09:51:08.354" v="3262" actId="27636"/>
          <ac:spMkLst>
            <pc:docMk/>
            <pc:sldMk cId="1436675356" sldId="877"/>
            <ac:spMk id="7" creationId="{000ED919-D1A5-4B51-AA58-DAF5CDBCD265}"/>
          </ac:spMkLst>
        </pc:spChg>
        <pc:spChg chg="mod">
          <ac:chgData name="Daniele Casson" userId="afc30597-5a83-4fe8-89e0-e1fe5654f601" providerId="ADAL" clId="{E60F1214-16AE-45F7-AEF5-E79C42CB87A9}" dt="2020-12-17T10:16:16.094" v="4066" actId="5793"/>
          <ac:spMkLst>
            <pc:docMk/>
            <pc:sldMk cId="1436675356" sldId="877"/>
            <ac:spMk id="8" creationId="{BBCFCB67-D252-41E8-8E87-F32624EB31A1}"/>
          </ac:spMkLst>
        </pc:spChg>
        <pc:spChg chg="mod">
          <ac:chgData name="Daniele Casson" userId="afc30597-5a83-4fe8-89e0-e1fe5654f601" providerId="ADAL" clId="{E60F1214-16AE-45F7-AEF5-E79C42CB87A9}" dt="2020-12-17T10:16:02.736" v="4058" actId="20577"/>
          <ac:spMkLst>
            <pc:docMk/>
            <pc:sldMk cId="1436675356" sldId="877"/>
            <ac:spMk id="9" creationId="{828E483A-A8DD-44D9-86A9-F0EED476DA14}"/>
          </ac:spMkLst>
        </pc:spChg>
        <pc:spChg chg="del mod">
          <ac:chgData name="Daniele Casson" userId="afc30597-5a83-4fe8-89e0-e1fe5654f601" providerId="ADAL" clId="{E60F1214-16AE-45F7-AEF5-E79C42CB87A9}" dt="2020-12-17T10:14:21.473" v="3879" actId="478"/>
          <ac:spMkLst>
            <pc:docMk/>
            <pc:sldMk cId="1436675356" sldId="877"/>
            <ac:spMk id="151" creationId="{00000000-0000-0000-0000-000000000000}"/>
          </ac:spMkLst>
        </pc:spChg>
      </pc:sldChg>
      <pc:sldChg chg="delSp modSp add del mod">
        <pc:chgData name="Daniele Casson" userId="afc30597-5a83-4fe8-89e0-e1fe5654f601" providerId="ADAL" clId="{E60F1214-16AE-45F7-AEF5-E79C42CB87A9}" dt="2020-12-16T09:46:40.343" v="1452" actId="2696"/>
        <pc:sldMkLst>
          <pc:docMk/>
          <pc:sldMk cId="588499058" sldId="878"/>
        </pc:sldMkLst>
        <pc:spChg chg="mod">
          <ac:chgData name="Daniele Casson" userId="afc30597-5a83-4fe8-89e0-e1fe5654f601" providerId="ADAL" clId="{E60F1214-16AE-45F7-AEF5-E79C42CB87A9}" dt="2020-12-16T09:46:24.996" v="1449" actId="20577"/>
          <ac:spMkLst>
            <pc:docMk/>
            <pc:sldMk cId="588499058" sldId="878"/>
            <ac:spMk id="7" creationId="{000ED919-D1A5-4B51-AA58-DAF5CDBCD265}"/>
          </ac:spMkLst>
        </pc:spChg>
        <pc:spChg chg="del mod">
          <ac:chgData name="Daniele Casson" userId="afc30597-5a83-4fe8-89e0-e1fe5654f601" providerId="ADAL" clId="{E60F1214-16AE-45F7-AEF5-E79C42CB87A9}" dt="2020-12-16T09:46:30.660" v="1451" actId="478"/>
          <ac:spMkLst>
            <pc:docMk/>
            <pc:sldMk cId="588499058" sldId="878"/>
            <ac:spMk id="151" creationId="{00000000-0000-0000-0000-000000000000}"/>
          </ac:spMkLst>
        </pc:spChg>
      </pc:sldChg>
      <pc:sldChg chg="addSp delSp modSp add mod">
        <pc:chgData name="Daniele Casson" userId="afc30597-5a83-4fe8-89e0-e1fe5654f601" providerId="ADAL" clId="{E60F1214-16AE-45F7-AEF5-E79C42CB87A9}" dt="2020-12-16T10:39:11.880" v="1817" actId="1076"/>
        <pc:sldMkLst>
          <pc:docMk/>
          <pc:sldMk cId="2232931715" sldId="878"/>
        </pc:sldMkLst>
        <pc:spChg chg="del">
          <ac:chgData name="Daniele Casson" userId="afc30597-5a83-4fe8-89e0-e1fe5654f601" providerId="ADAL" clId="{E60F1214-16AE-45F7-AEF5-E79C42CB87A9}" dt="2020-12-16T09:47:16.093" v="1490" actId="478"/>
          <ac:spMkLst>
            <pc:docMk/>
            <pc:sldMk cId="2232931715" sldId="878"/>
            <ac:spMk id="3" creationId="{8BC70237-59D5-4E32-BD44-EAFE862B5743}"/>
          </ac:spMkLst>
        </pc:spChg>
        <pc:spChg chg="add mod">
          <ac:chgData name="Daniele Casson" userId="afc30597-5a83-4fe8-89e0-e1fe5654f601" providerId="ADAL" clId="{E60F1214-16AE-45F7-AEF5-E79C42CB87A9}" dt="2020-12-16T10:27:05.618" v="1519" actId="14100"/>
          <ac:spMkLst>
            <pc:docMk/>
            <pc:sldMk cId="2232931715" sldId="878"/>
            <ac:spMk id="8" creationId="{28880CF3-86C5-4FA3-8950-08F7F41943C0}"/>
          </ac:spMkLst>
        </pc:spChg>
        <pc:spChg chg="add mod">
          <ac:chgData name="Daniele Casson" userId="afc30597-5a83-4fe8-89e0-e1fe5654f601" providerId="ADAL" clId="{E60F1214-16AE-45F7-AEF5-E79C42CB87A9}" dt="2020-12-16T10:27:19.254" v="1521" actId="1076"/>
          <ac:spMkLst>
            <pc:docMk/>
            <pc:sldMk cId="2232931715" sldId="878"/>
            <ac:spMk id="9" creationId="{70323207-7F80-4AA4-88B3-7F5E53455B1C}"/>
          </ac:spMkLst>
        </pc:spChg>
        <pc:spChg chg="add mod">
          <ac:chgData name="Daniele Casson" userId="afc30597-5a83-4fe8-89e0-e1fe5654f601" providerId="ADAL" clId="{E60F1214-16AE-45F7-AEF5-E79C42CB87A9}" dt="2020-12-16T10:37:22.114" v="1722" actId="1076"/>
          <ac:spMkLst>
            <pc:docMk/>
            <pc:sldMk cId="2232931715" sldId="878"/>
            <ac:spMk id="10" creationId="{1FCC3277-2E8B-4DB4-9759-2E36600BEEF5}"/>
          </ac:spMkLst>
        </pc:spChg>
        <pc:spChg chg="add mod">
          <ac:chgData name="Daniele Casson" userId="afc30597-5a83-4fe8-89e0-e1fe5654f601" providerId="ADAL" clId="{E60F1214-16AE-45F7-AEF5-E79C42CB87A9}" dt="2020-12-16T10:34:09.675" v="1634" actId="1076"/>
          <ac:spMkLst>
            <pc:docMk/>
            <pc:sldMk cId="2232931715" sldId="878"/>
            <ac:spMk id="13" creationId="{0A15A80E-4E70-46A0-A67B-FFEDDFA55983}"/>
          </ac:spMkLst>
        </pc:spChg>
        <pc:spChg chg="add mod">
          <ac:chgData name="Daniele Casson" userId="afc30597-5a83-4fe8-89e0-e1fe5654f601" providerId="ADAL" clId="{E60F1214-16AE-45F7-AEF5-E79C42CB87A9}" dt="2020-12-16T10:37:22.114" v="1722" actId="1076"/>
          <ac:spMkLst>
            <pc:docMk/>
            <pc:sldMk cId="2232931715" sldId="878"/>
            <ac:spMk id="18" creationId="{E8537C1C-7494-4194-99FA-1E67403D3201}"/>
          </ac:spMkLst>
        </pc:spChg>
        <pc:spChg chg="add mod">
          <ac:chgData name="Daniele Casson" userId="afc30597-5a83-4fe8-89e0-e1fe5654f601" providerId="ADAL" clId="{E60F1214-16AE-45F7-AEF5-E79C42CB87A9}" dt="2020-12-16T10:37:22.114" v="1722" actId="1076"/>
          <ac:spMkLst>
            <pc:docMk/>
            <pc:sldMk cId="2232931715" sldId="878"/>
            <ac:spMk id="21" creationId="{50860200-ED7B-4339-A361-6B2E3FE21208}"/>
          </ac:spMkLst>
        </pc:spChg>
        <pc:spChg chg="del">
          <ac:chgData name="Daniele Casson" userId="afc30597-5a83-4fe8-89e0-e1fe5654f601" providerId="ADAL" clId="{E60F1214-16AE-45F7-AEF5-E79C42CB87A9}" dt="2020-12-16T09:47:14.083" v="1489" actId="478"/>
          <ac:spMkLst>
            <pc:docMk/>
            <pc:sldMk cId="2232931715" sldId="878"/>
            <ac:spMk id="24" creationId="{08EB218F-AA5B-4E8D-94F8-7B8B4FAACFBC}"/>
          </ac:spMkLst>
        </pc:spChg>
        <pc:spChg chg="del">
          <ac:chgData name="Daniele Casson" userId="afc30597-5a83-4fe8-89e0-e1fe5654f601" providerId="ADAL" clId="{E60F1214-16AE-45F7-AEF5-E79C42CB87A9}" dt="2020-12-16T09:47:18.781" v="1491" actId="478"/>
          <ac:spMkLst>
            <pc:docMk/>
            <pc:sldMk cId="2232931715" sldId="878"/>
            <ac:spMk id="25" creationId="{9DA423CA-47C0-4B1C-BB23-18D11D4496C9}"/>
          </ac:spMkLst>
        </pc:spChg>
        <pc:spChg chg="add mod">
          <ac:chgData name="Daniele Casson" userId="afc30597-5a83-4fe8-89e0-e1fe5654f601" providerId="ADAL" clId="{E60F1214-16AE-45F7-AEF5-E79C42CB87A9}" dt="2020-12-16T10:37:22.114" v="1722" actId="1076"/>
          <ac:spMkLst>
            <pc:docMk/>
            <pc:sldMk cId="2232931715" sldId="878"/>
            <ac:spMk id="28" creationId="{84DCC62A-0392-45B7-9A48-7A8642E8E149}"/>
          </ac:spMkLst>
        </pc:spChg>
        <pc:spChg chg="add mod">
          <ac:chgData name="Daniele Casson" userId="afc30597-5a83-4fe8-89e0-e1fe5654f601" providerId="ADAL" clId="{E60F1214-16AE-45F7-AEF5-E79C42CB87A9}" dt="2020-12-16T10:37:22.114" v="1722" actId="1076"/>
          <ac:spMkLst>
            <pc:docMk/>
            <pc:sldMk cId="2232931715" sldId="878"/>
            <ac:spMk id="29" creationId="{D47A464B-B2F5-453D-B9A4-F8767FB5C75D}"/>
          </ac:spMkLst>
        </pc:spChg>
        <pc:spChg chg="add mod">
          <ac:chgData name="Daniele Casson" userId="afc30597-5a83-4fe8-89e0-e1fe5654f601" providerId="ADAL" clId="{E60F1214-16AE-45F7-AEF5-E79C42CB87A9}" dt="2020-12-16T10:37:29.785" v="1736" actId="20577"/>
          <ac:spMkLst>
            <pc:docMk/>
            <pc:sldMk cId="2232931715" sldId="878"/>
            <ac:spMk id="32" creationId="{E51C19B7-0177-4F72-808A-928A87068DD2}"/>
          </ac:spMkLst>
        </pc:spChg>
        <pc:spChg chg="add mod">
          <ac:chgData name="Daniele Casson" userId="afc30597-5a83-4fe8-89e0-e1fe5654f601" providerId="ADAL" clId="{E60F1214-16AE-45F7-AEF5-E79C42CB87A9}" dt="2020-12-16T10:37:50.588" v="1769" actId="14100"/>
          <ac:spMkLst>
            <pc:docMk/>
            <pc:sldMk cId="2232931715" sldId="878"/>
            <ac:spMk id="38" creationId="{21BC62E8-9D18-40DC-912D-2CD15881C9AA}"/>
          </ac:spMkLst>
        </pc:spChg>
        <pc:spChg chg="add mod">
          <ac:chgData name="Daniele Casson" userId="afc30597-5a83-4fe8-89e0-e1fe5654f601" providerId="ADAL" clId="{E60F1214-16AE-45F7-AEF5-E79C42CB87A9}" dt="2020-12-16T10:38:24.228" v="1807" actId="1076"/>
          <ac:spMkLst>
            <pc:docMk/>
            <pc:sldMk cId="2232931715" sldId="878"/>
            <ac:spMk id="39" creationId="{D361D41F-9990-4CFF-B96E-FCA81F30B3D1}"/>
          </ac:spMkLst>
        </pc:spChg>
        <pc:spChg chg="add mod">
          <ac:chgData name="Daniele Casson" userId="afc30597-5a83-4fe8-89e0-e1fe5654f601" providerId="ADAL" clId="{E60F1214-16AE-45F7-AEF5-E79C42CB87A9}" dt="2020-12-16T10:38:48.880" v="1809" actId="1076"/>
          <ac:spMkLst>
            <pc:docMk/>
            <pc:sldMk cId="2232931715" sldId="878"/>
            <ac:spMk id="42" creationId="{1E9EEDD0-1A13-4D1B-A7AC-6476C5D1D1A7}"/>
          </ac:spMkLst>
        </pc:spChg>
        <pc:spChg chg="add mod">
          <ac:chgData name="Daniele Casson" userId="afc30597-5a83-4fe8-89e0-e1fe5654f601" providerId="ADAL" clId="{E60F1214-16AE-45F7-AEF5-E79C42CB87A9}" dt="2020-12-16T10:39:11.880" v="1817" actId="1076"/>
          <ac:spMkLst>
            <pc:docMk/>
            <pc:sldMk cId="2232931715" sldId="878"/>
            <ac:spMk id="43" creationId="{BF0D98CE-1D54-4C1D-8F0B-5A20A6160DEB}"/>
          </ac:spMkLst>
        </pc:spChg>
        <pc:spChg chg="mod">
          <ac:chgData name="Daniele Casson" userId="afc30597-5a83-4fe8-89e0-e1fe5654f601" providerId="ADAL" clId="{E60F1214-16AE-45F7-AEF5-E79C42CB87A9}" dt="2020-12-16T10:27:36.539" v="1527" actId="1076"/>
          <ac:spMkLst>
            <pc:docMk/>
            <pc:sldMk cId="2232931715" sldId="878"/>
            <ac:spMk id="117" creationId="{1405D71C-4B78-4D75-9DB9-29B8B4DA535B}"/>
          </ac:spMkLst>
        </pc:spChg>
        <pc:spChg chg="mod">
          <ac:chgData name="Daniele Casson" userId="afc30597-5a83-4fe8-89e0-e1fe5654f601" providerId="ADAL" clId="{E60F1214-16AE-45F7-AEF5-E79C42CB87A9}" dt="2020-12-16T10:27:48.799" v="1533" actId="1076"/>
          <ac:spMkLst>
            <pc:docMk/>
            <pc:sldMk cId="2232931715" sldId="878"/>
            <ac:spMk id="125" creationId="{8A9DA0C8-0024-4174-9820-D14F3B2E6553}"/>
          </ac:spMkLst>
        </pc:spChg>
        <pc:graphicFrameChg chg="del mod">
          <ac:chgData name="Daniele Casson" userId="afc30597-5a83-4fe8-89e0-e1fe5654f601" providerId="ADAL" clId="{E60F1214-16AE-45F7-AEF5-E79C42CB87A9}" dt="2020-12-16T09:47:10.882" v="1488" actId="478"/>
          <ac:graphicFrameMkLst>
            <pc:docMk/>
            <pc:sldMk cId="2232931715" sldId="878"/>
            <ac:graphicFrameMk id="2" creationId="{64408EEF-9BA3-4E74-91DE-92F0787750CB}"/>
          </ac:graphicFrameMkLst>
        </pc:graphicFrameChg>
        <pc:picChg chg="add mod">
          <ac:chgData name="Daniele Casson" userId="afc30597-5a83-4fe8-89e0-e1fe5654f601" providerId="ADAL" clId="{E60F1214-16AE-45F7-AEF5-E79C42CB87A9}" dt="2020-12-16T09:48:26.999" v="1497" actId="14100"/>
          <ac:picMkLst>
            <pc:docMk/>
            <pc:sldMk cId="2232931715" sldId="878"/>
            <ac:picMk id="5" creationId="{A384887F-650C-4ECA-8046-22EB1A1941D5}"/>
          </ac:picMkLst>
        </pc:picChg>
        <pc:picChg chg="add mod">
          <ac:chgData name="Daniele Casson" userId="afc30597-5a83-4fe8-89e0-e1fe5654f601" providerId="ADAL" clId="{E60F1214-16AE-45F7-AEF5-E79C42CB87A9}" dt="2020-12-16T10:26:47.144" v="1505" actId="1076"/>
          <ac:picMkLst>
            <pc:docMk/>
            <pc:sldMk cId="2232931715" sldId="878"/>
            <ac:picMk id="7" creationId="{756277F2-C08D-4D08-A553-7BEC6F60F319}"/>
          </ac:picMkLst>
        </pc:picChg>
        <pc:picChg chg="add del mod">
          <ac:chgData name="Daniele Casson" userId="afc30597-5a83-4fe8-89e0-e1fe5654f601" providerId="ADAL" clId="{E60F1214-16AE-45F7-AEF5-E79C42CB87A9}" dt="2020-12-16T10:32:58.370" v="1622" actId="478"/>
          <ac:picMkLst>
            <pc:docMk/>
            <pc:sldMk cId="2232931715" sldId="878"/>
            <ac:picMk id="12" creationId="{C26C6991-F378-4B1D-81BD-2CBFF90A877C}"/>
          </ac:picMkLst>
        </pc:picChg>
        <pc:picChg chg="add mod">
          <ac:chgData name="Daniele Casson" userId="afc30597-5a83-4fe8-89e0-e1fe5654f601" providerId="ADAL" clId="{E60F1214-16AE-45F7-AEF5-E79C42CB87A9}" dt="2020-12-16T10:37:22.114" v="1722" actId="1076"/>
          <ac:picMkLst>
            <pc:docMk/>
            <pc:sldMk cId="2232931715" sldId="878"/>
            <ac:picMk id="15" creationId="{EC5CE076-6AF4-446E-BC5A-4560A321CAC9}"/>
          </ac:picMkLst>
        </pc:picChg>
        <pc:picChg chg="add mod">
          <ac:chgData name="Daniele Casson" userId="afc30597-5a83-4fe8-89e0-e1fe5654f601" providerId="ADAL" clId="{E60F1214-16AE-45F7-AEF5-E79C42CB87A9}" dt="2020-12-16T10:37:22.114" v="1722" actId="1076"/>
          <ac:picMkLst>
            <pc:docMk/>
            <pc:sldMk cId="2232931715" sldId="878"/>
            <ac:picMk id="17" creationId="{B6DF48EC-0E7C-42A5-ABA7-AF98BBF967E6}"/>
          </ac:picMkLst>
        </pc:picChg>
        <pc:picChg chg="add mod">
          <ac:chgData name="Daniele Casson" userId="afc30597-5a83-4fe8-89e0-e1fe5654f601" providerId="ADAL" clId="{E60F1214-16AE-45F7-AEF5-E79C42CB87A9}" dt="2020-12-16T10:37:22.114" v="1722" actId="1076"/>
          <ac:picMkLst>
            <pc:docMk/>
            <pc:sldMk cId="2232931715" sldId="878"/>
            <ac:picMk id="19" creationId="{A910BD78-264B-4A40-9538-2C192B495AA0}"/>
          </ac:picMkLst>
        </pc:picChg>
        <pc:picChg chg="add del mod">
          <ac:chgData name="Daniele Casson" userId="afc30597-5a83-4fe8-89e0-e1fe5654f601" providerId="ADAL" clId="{E60F1214-16AE-45F7-AEF5-E79C42CB87A9}" dt="2020-12-16T10:33:39.745" v="1626" actId="478"/>
          <ac:picMkLst>
            <pc:docMk/>
            <pc:sldMk cId="2232931715" sldId="878"/>
            <ac:picMk id="20" creationId="{FBD43852-0D09-4C07-9DD6-45978A33CCDF}"/>
          </ac:picMkLst>
        </pc:picChg>
        <pc:picChg chg="add mod">
          <ac:chgData name="Daniele Casson" userId="afc30597-5a83-4fe8-89e0-e1fe5654f601" providerId="ADAL" clId="{E60F1214-16AE-45F7-AEF5-E79C42CB87A9}" dt="2020-12-16T10:38:48.880" v="1809" actId="1076"/>
          <ac:picMkLst>
            <pc:docMk/>
            <pc:sldMk cId="2232931715" sldId="878"/>
            <ac:picMk id="40" creationId="{CA0C7427-21AC-4B91-9A2D-2AF418855048}"/>
          </ac:picMkLst>
        </pc:picChg>
        <pc:picChg chg="add mod">
          <ac:chgData name="Daniele Casson" userId="afc30597-5a83-4fe8-89e0-e1fe5654f601" providerId="ADAL" clId="{E60F1214-16AE-45F7-AEF5-E79C42CB87A9}" dt="2020-12-16T10:39:11.880" v="1817" actId="1076"/>
          <ac:picMkLst>
            <pc:docMk/>
            <pc:sldMk cId="2232931715" sldId="878"/>
            <ac:picMk id="41" creationId="{C92A186E-2277-4C3D-8490-7D1F65224E2C}"/>
          </ac:picMkLst>
        </pc:picChg>
        <pc:picChg chg="add mod">
          <ac:chgData name="Daniele Casson" userId="afc30597-5a83-4fe8-89e0-e1fe5654f601" providerId="ADAL" clId="{E60F1214-16AE-45F7-AEF5-E79C42CB87A9}" dt="2020-12-16T10:26:49.270" v="1506" actId="1076"/>
          <ac:picMkLst>
            <pc:docMk/>
            <pc:sldMk cId="2232931715" sldId="878"/>
            <ac:picMk id="3074" creationId="{D7B31887-0A34-4A01-A9B0-1754D9C9DCD2}"/>
          </ac:picMkLst>
        </pc:picChg>
        <pc:picChg chg="add del">
          <ac:chgData name="Daniele Casson" userId="afc30597-5a83-4fe8-89e0-e1fe5654f601" providerId="ADAL" clId="{E60F1214-16AE-45F7-AEF5-E79C42CB87A9}" dt="2020-12-16T10:28:58.108" v="1537"/>
          <ac:picMkLst>
            <pc:docMk/>
            <pc:sldMk cId="2232931715" sldId="878"/>
            <ac:picMk id="3076" creationId="{29FA1951-604C-4BB9-BA45-EECBFBE4EA83}"/>
          </ac:picMkLst>
        </pc:picChg>
        <pc:cxnChg chg="add mod">
          <ac:chgData name="Daniele Casson" userId="afc30597-5a83-4fe8-89e0-e1fe5654f601" providerId="ADAL" clId="{E60F1214-16AE-45F7-AEF5-E79C42CB87A9}" dt="2020-12-16T10:37:22.114" v="1722" actId="1076"/>
          <ac:cxnSpMkLst>
            <pc:docMk/>
            <pc:sldMk cId="2232931715" sldId="878"/>
            <ac:cxnSpMk id="23" creationId="{B7D3DBF6-4604-4B80-B599-E3D12338C567}"/>
          </ac:cxnSpMkLst>
        </pc:cxnChg>
        <pc:cxnChg chg="add mod">
          <ac:chgData name="Daniele Casson" userId="afc30597-5a83-4fe8-89e0-e1fe5654f601" providerId="ADAL" clId="{E60F1214-16AE-45F7-AEF5-E79C42CB87A9}" dt="2020-12-16T10:37:22.114" v="1722" actId="1076"/>
          <ac:cxnSpMkLst>
            <pc:docMk/>
            <pc:sldMk cId="2232931715" sldId="878"/>
            <ac:cxnSpMk id="34" creationId="{ECF4C5E3-7B5A-4FA5-BFD4-F9FF9DDF0A5A}"/>
          </ac:cxnSpMkLst>
        </pc:cxnChg>
        <pc:cxnChg chg="add mod">
          <ac:chgData name="Daniele Casson" userId="afc30597-5a83-4fe8-89e0-e1fe5654f601" providerId="ADAL" clId="{E60F1214-16AE-45F7-AEF5-E79C42CB87A9}" dt="2020-12-16T10:39:01.328" v="1813" actId="14100"/>
          <ac:cxnSpMkLst>
            <pc:docMk/>
            <pc:sldMk cId="2232931715" sldId="878"/>
            <ac:cxnSpMk id="44" creationId="{BAF7FD0A-4694-4FC5-A1FA-E6D7B1A888D8}"/>
          </ac:cxnSpMkLst>
        </pc:cxnChg>
        <pc:cxnChg chg="add mod">
          <ac:chgData name="Daniele Casson" userId="afc30597-5a83-4fe8-89e0-e1fe5654f601" providerId="ADAL" clId="{E60F1214-16AE-45F7-AEF5-E79C42CB87A9}" dt="2020-12-16T10:39:08.013" v="1816" actId="14100"/>
          <ac:cxnSpMkLst>
            <pc:docMk/>
            <pc:sldMk cId="2232931715" sldId="878"/>
            <ac:cxnSpMk id="47" creationId="{1E0A9B87-F71B-480E-B6AD-619985EAD6FE}"/>
          </ac:cxnSpMkLst>
        </pc:cxnChg>
      </pc:sldChg>
      <pc:sldChg chg="addSp modSp add mod ord modNotesTx">
        <pc:chgData name="Daniele Casson" userId="afc30597-5a83-4fe8-89e0-e1fe5654f601" providerId="ADAL" clId="{E60F1214-16AE-45F7-AEF5-E79C42CB87A9}" dt="2020-12-17T09:48:38.690" v="3162" actId="20577"/>
        <pc:sldMkLst>
          <pc:docMk/>
          <pc:sldMk cId="86879337" sldId="879"/>
        </pc:sldMkLst>
        <pc:spChg chg="mod">
          <ac:chgData name="Daniele Casson" userId="afc30597-5a83-4fe8-89e0-e1fe5654f601" providerId="ADAL" clId="{E60F1214-16AE-45F7-AEF5-E79C42CB87A9}" dt="2020-12-17T09:17:49.523" v="2107" actId="1076"/>
          <ac:spMkLst>
            <pc:docMk/>
            <pc:sldMk cId="86879337" sldId="879"/>
            <ac:spMk id="3" creationId="{8BC70237-59D5-4E32-BD44-EAFE862B5743}"/>
          </ac:spMkLst>
        </pc:spChg>
        <pc:spChg chg="add mod">
          <ac:chgData name="Daniele Casson" userId="afc30597-5a83-4fe8-89e0-e1fe5654f601" providerId="ADAL" clId="{E60F1214-16AE-45F7-AEF5-E79C42CB87A9}" dt="2020-12-17T09:18:27.459" v="2121" actId="1076"/>
          <ac:spMkLst>
            <pc:docMk/>
            <pc:sldMk cId="86879337" sldId="879"/>
            <ac:spMk id="8" creationId="{1972E564-FFED-4EB9-9B1C-32B3481C29C4}"/>
          </ac:spMkLst>
        </pc:spChg>
        <pc:spChg chg="mod">
          <ac:chgData name="Daniele Casson" userId="afc30597-5a83-4fe8-89e0-e1fe5654f601" providerId="ADAL" clId="{E60F1214-16AE-45F7-AEF5-E79C42CB87A9}" dt="2020-12-17T09:17:56.850" v="2111" actId="1076"/>
          <ac:spMkLst>
            <pc:docMk/>
            <pc:sldMk cId="86879337" sldId="879"/>
            <ac:spMk id="24" creationId="{08EB218F-AA5B-4E8D-94F8-7B8B4FAACFBC}"/>
          </ac:spMkLst>
        </pc:spChg>
        <pc:spChg chg="mod">
          <ac:chgData name="Daniele Casson" userId="afc30597-5a83-4fe8-89e0-e1fe5654f601" providerId="ADAL" clId="{E60F1214-16AE-45F7-AEF5-E79C42CB87A9}" dt="2020-12-17T09:18:21.635" v="2120" actId="1076"/>
          <ac:spMkLst>
            <pc:docMk/>
            <pc:sldMk cId="86879337" sldId="879"/>
            <ac:spMk id="25" creationId="{9DA423CA-47C0-4B1C-BB23-18D11D4496C9}"/>
          </ac:spMkLst>
        </pc:spChg>
        <pc:spChg chg="mod">
          <ac:chgData name="Daniele Casson" userId="afc30597-5a83-4fe8-89e0-e1fe5654f601" providerId="ADAL" clId="{E60F1214-16AE-45F7-AEF5-E79C42CB87A9}" dt="2020-12-17T09:29:20.058" v="2890" actId="20577"/>
          <ac:spMkLst>
            <pc:docMk/>
            <pc:sldMk cId="86879337" sldId="879"/>
            <ac:spMk id="125" creationId="{8A9DA0C8-0024-4174-9820-D14F3B2E6553}"/>
          </ac:spMkLst>
        </pc:spChg>
        <pc:graphicFrameChg chg="mod">
          <ac:chgData name="Daniele Casson" userId="afc30597-5a83-4fe8-89e0-e1fe5654f601" providerId="ADAL" clId="{E60F1214-16AE-45F7-AEF5-E79C42CB87A9}" dt="2020-12-17T09:46:51.202" v="3158" actId="404"/>
          <ac:graphicFrameMkLst>
            <pc:docMk/>
            <pc:sldMk cId="86879337" sldId="879"/>
            <ac:graphicFrameMk id="2" creationId="{64408EEF-9BA3-4E74-91DE-92F0787750CB}"/>
          </ac:graphicFrameMkLst>
        </pc:graphicFrameChg>
      </pc:sldChg>
      <pc:sldChg chg="delSp add del mod ord">
        <pc:chgData name="Daniele Casson" userId="afc30597-5a83-4fe8-89e0-e1fe5654f601" providerId="ADAL" clId="{E60F1214-16AE-45F7-AEF5-E79C42CB87A9}" dt="2020-12-17T10:03:50.809" v="3460" actId="47"/>
        <pc:sldMkLst>
          <pc:docMk/>
          <pc:sldMk cId="3602384402" sldId="880"/>
        </pc:sldMkLst>
        <pc:spChg chg="del">
          <ac:chgData name="Daniele Casson" userId="afc30597-5a83-4fe8-89e0-e1fe5654f601" providerId="ADAL" clId="{E60F1214-16AE-45F7-AEF5-E79C42CB87A9}" dt="2020-12-17T09:51:49.587" v="3270" actId="478"/>
          <ac:spMkLst>
            <pc:docMk/>
            <pc:sldMk cId="3602384402" sldId="880"/>
            <ac:spMk id="2" creationId="{6084EBEF-F82C-40E4-8C2E-9BD20CAEE48A}"/>
          </ac:spMkLst>
        </pc:spChg>
        <pc:picChg chg="del">
          <ac:chgData name="Daniele Casson" userId="afc30597-5a83-4fe8-89e0-e1fe5654f601" providerId="ADAL" clId="{E60F1214-16AE-45F7-AEF5-E79C42CB87A9}" dt="2020-12-17T09:51:47.036" v="3269" actId="478"/>
          <ac:picMkLst>
            <pc:docMk/>
            <pc:sldMk cId="3602384402" sldId="880"/>
            <ac:picMk id="12" creationId="{C55F5A5C-91CA-45B6-9DCF-36A4256322C2}"/>
          </ac:picMkLst>
        </pc:picChg>
      </pc:sldChg>
      <pc:sldChg chg="addSp delSp modSp add mod ord modShow">
        <pc:chgData name="Daniele Casson" userId="afc30597-5a83-4fe8-89e0-e1fe5654f601" providerId="ADAL" clId="{E60F1214-16AE-45F7-AEF5-E79C42CB87A9}" dt="2020-12-17T11:36:41.790" v="4067" actId="729"/>
        <pc:sldMkLst>
          <pc:docMk/>
          <pc:sldMk cId="1179934082" sldId="881"/>
        </pc:sldMkLst>
        <pc:spChg chg="mod">
          <ac:chgData name="Daniele Casson" userId="afc30597-5a83-4fe8-89e0-e1fe5654f601" providerId="ADAL" clId="{E60F1214-16AE-45F7-AEF5-E79C42CB87A9}" dt="2020-12-17T09:54:09.280" v="3329" actId="20577"/>
          <ac:spMkLst>
            <pc:docMk/>
            <pc:sldMk cId="1179934082" sldId="881"/>
            <ac:spMk id="8" creationId="{BBCFCB67-D252-41E8-8E87-F32624EB31A1}"/>
          </ac:spMkLst>
        </pc:spChg>
        <pc:spChg chg="mod">
          <ac:chgData name="Daniele Casson" userId="afc30597-5a83-4fe8-89e0-e1fe5654f601" providerId="ADAL" clId="{E60F1214-16AE-45F7-AEF5-E79C42CB87A9}" dt="2020-12-17T09:58:42.591" v="3375" actId="1076"/>
          <ac:spMkLst>
            <pc:docMk/>
            <pc:sldMk cId="1179934082" sldId="881"/>
            <ac:spMk id="9" creationId="{828E483A-A8DD-44D9-86A9-F0EED476DA14}"/>
          </ac:spMkLst>
        </pc:spChg>
        <pc:spChg chg="mod">
          <ac:chgData name="Daniele Casson" userId="afc30597-5a83-4fe8-89e0-e1fe5654f601" providerId="ADAL" clId="{E60F1214-16AE-45F7-AEF5-E79C42CB87A9}" dt="2020-12-17T09:58:21.764" v="3366" actId="1076"/>
          <ac:spMkLst>
            <pc:docMk/>
            <pc:sldMk cId="1179934082" sldId="881"/>
            <ac:spMk id="19" creationId="{49647A10-D6C4-47B9-96A2-1F59884A6557}"/>
          </ac:spMkLst>
        </pc:spChg>
        <pc:spChg chg="mod">
          <ac:chgData name="Daniele Casson" userId="afc30597-5a83-4fe8-89e0-e1fe5654f601" providerId="ADAL" clId="{E60F1214-16AE-45F7-AEF5-E79C42CB87A9}" dt="2020-12-17T09:58:21.764" v="3366" actId="1076"/>
          <ac:spMkLst>
            <pc:docMk/>
            <pc:sldMk cId="1179934082" sldId="881"/>
            <ac:spMk id="20" creationId="{E3293BE8-D601-4535-B416-047125C4AAAF}"/>
          </ac:spMkLst>
        </pc:spChg>
        <pc:spChg chg="del">
          <ac:chgData name="Daniele Casson" userId="afc30597-5a83-4fe8-89e0-e1fe5654f601" providerId="ADAL" clId="{E60F1214-16AE-45F7-AEF5-E79C42CB87A9}" dt="2020-12-17T09:54:21.231" v="3331" actId="478"/>
          <ac:spMkLst>
            <pc:docMk/>
            <pc:sldMk cId="1179934082" sldId="881"/>
            <ac:spMk id="21" creationId="{854BFFA6-21DF-4493-8FB5-491E4F739C35}"/>
          </ac:spMkLst>
        </pc:spChg>
        <pc:spChg chg="del">
          <ac:chgData name="Daniele Casson" userId="afc30597-5a83-4fe8-89e0-e1fe5654f601" providerId="ADAL" clId="{E60F1214-16AE-45F7-AEF5-E79C42CB87A9}" dt="2020-12-17T09:54:21.231" v="3331" actId="478"/>
          <ac:spMkLst>
            <pc:docMk/>
            <pc:sldMk cId="1179934082" sldId="881"/>
            <ac:spMk id="22" creationId="{29B83445-0BB0-492D-AD5B-E42DDE55E4D9}"/>
          </ac:spMkLst>
        </pc:spChg>
        <pc:spChg chg="add mod">
          <ac:chgData name="Daniele Casson" userId="afc30597-5a83-4fe8-89e0-e1fe5654f601" providerId="ADAL" clId="{E60F1214-16AE-45F7-AEF5-E79C42CB87A9}" dt="2020-12-17T10:01:13.450" v="3434" actId="1076"/>
          <ac:spMkLst>
            <pc:docMk/>
            <pc:sldMk cId="1179934082" sldId="881"/>
            <ac:spMk id="39" creationId="{7FDD018B-CFB7-4E67-9594-6DCD18C0C542}"/>
          </ac:spMkLst>
        </pc:spChg>
        <pc:spChg chg="del">
          <ac:chgData name="Daniele Casson" userId="afc30597-5a83-4fe8-89e0-e1fe5654f601" providerId="ADAL" clId="{E60F1214-16AE-45F7-AEF5-E79C42CB87A9}" dt="2020-12-17T09:54:21.231" v="3331" actId="478"/>
          <ac:spMkLst>
            <pc:docMk/>
            <pc:sldMk cId="1179934082" sldId="881"/>
            <ac:spMk id="44" creationId="{BD9B7899-D4AA-47BB-BC02-24ADE0FF9BAE}"/>
          </ac:spMkLst>
        </pc:spChg>
        <pc:spChg chg="add del">
          <ac:chgData name="Daniele Casson" userId="afc30597-5a83-4fe8-89e0-e1fe5654f601" providerId="ADAL" clId="{E60F1214-16AE-45F7-AEF5-E79C42CB87A9}" dt="2020-12-17T09:54:10.173" v="3330" actId="478"/>
          <ac:spMkLst>
            <pc:docMk/>
            <pc:sldMk cId="1179934082" sldId="881"/>
            <ac:spMk id="151" creationId="{00000000-0000-0000-0000-000000000000}"/>
          </ac:spMkLst>
        </pc:spChg>
        <pc:picChg chg="del">
          <ac:chgData name="Daniele Casson" userId="afc30597-5a83-4fe8-89e0-e1fe5654f601" providerId="ADAL" clId="{E60F1214-16AE-45F7-AEF5-E79C42CB87A9}" dt="2020-12-17T09:54:21.231" v="3331" actId="478"/>
          <ac:picMkLst>
            <pc:docMk/>
            <pc:sldMk cId="1179934082" sldId="881"/>
            <ac:picMk id="11" creationId="{BBD3CFD7-A0F6-43A3-ADC4-81AF673747FF}"/>
          </ac:picMkLst>
        </pc:picChg>
        <pc:picChg chg="del">
          <ac:chgData name="Daniele Casson" userId="afc30597-5a83-4fe8-89e0-e1fe5654f601" providerId="ADAL" clId="{E60F1214-16AE-45F7-AEF5-E79C42CB87A9}" dt="2020-12-17T09:54:21.231" v="3331" actId="478"/>
          <ac:picMkLst>
            <pc:docMk/>
            <pc:sldMk cId="1179934082" sldId="881"/>
            <ac:picMk id="15" creationId="{5DE95101-D3D4-4737-A217-D1DEDD8A2FF1}"/>
          </ac:picMkLst>
        </pc:picChg>
        <pc:picChg chg="mod">
          <ac:chgData name="Daniele Casson" userId="afc30597-5a83-4fe8-89e0-e1fe5654f601" providerId="ADAL" clId="{E60F1214-16AE-45F7-AEF5-E79C42CB87A9}" dt="2020-12-17T09:58:21.764" v="3366" actId="1076"/>
          <ac:picMkLst>
            <pc:docMk/>
            <pc:sldMk cId="1179934082" sldId="881"/>
            <ac:picMk id="16" creationId="{3F1C0502-3C55-48E8-9E8B-B7C47D85ADF6}"/>
          </ac:picMkLst>
        </pc:picChg>
        <pc:picChg chg="del">
          <ac:chgData name="Daniele Casson" userId="afc30597-5a83-4fe8-89e0-e1fe5654f601" providerId="ADAL" clId="{E60F1214-16AE-45F7-AEF5-E79C42CB87A9}" dt="2020-12-17T09:54:21.231" v="3331" actId="478"/>
          <ac:picMkLst>
            <pc:docMk/>
            <pc:sldMk cId="1179934082" sldId="881"/>
            <ac:picMk id="17" creationId="{56060575-CECF-46D0-A1C7-BB1272A8BC70}"/>
          </ac:picMkLst>
        </pc:picChg>
        <pc:picChg chg="mod">
          <ac:chgData name="Daniele Casson" userId="afc30597-5a83-4fe8-89e0-e1fe5654f601" providerId="ADAL" clId="{E60F1214-16AE-45F7-AEF5-E79C42CB87A9}" dt="2020-12-17T09:58:21.764" v="3366" actId="1076"/>
          <ac:picMkLst>
            <pc:docMk/>
            <pc:sldMk cId="1179934082" sldId="881"/>
            <ac:picMk id="18" creationId="{9F795E0A-96AF-4A7B-AB04-15A9B8AD3C40}"/>
          </ac:picMkLst>
        </pc:picChg>
        <pc:picChg chg="add mod">
          <ac:chgData name="Daniele Casson" userId="afc30597-5a83-4fe8-89e0-e1fe5654f601" providerId="ADAL" clId="{E60F1214-16AE-45F7-AEF5-E79C42CB87A9}" dt="2020-12-17T09:57:57.235" v="3354" actId="1076"/>
          <ac:picMkLst>
            <pc:docMk/>
            <pc:sldMk cId="1179934082" sldId="881"/>
            <ac:picMk id="32" creationId="{220F8910-A084-43D2-9EE4-79027A9A6E3E}"/>
          </ac:picMkLst>
        </pc:picChg>
        <pc:picChg chg="add mod">
          <ac:chgData name="Daniele Casson" userId="afc30597-5a83-4fe8-89e0-e1fe5654f601" providerId="ADAL" clId="{E60F1214-16AE-45F7-AEF5-E79C42CB87A9}" dt="2020-12-17T09:57:24.579" v="3344" actId="1076"/>
          <ac:picMkLst>
            <pc:docMk/>
            <pc:sldMk cId="1179934082" sldId="881"/>
            <ac:picMk id="33" creationId="{B1AC5C64-E879-4B0F-B5A4-807E3B900522}"/>
          </ac:picMkLst>
        </pc:picChg>
        <pc:picChg chg="add mod">
          <ac:chgData name="Daniele Casson" userId="afc30597-5a83-4fe8-89e0-e1fe5654f601" providerId="ADAL" clId="{E60F1214-16AE-45F7-AEF5-E79C42CB87A9}" dt="2020-12-17T10:02:43.370" v="3457" actId="1076"/>
          <ac:picMkLst>
            <pc:docMk/>
            <pc:sldMk cId="1179934082" sldId="881"/>
            <ac:picMk id="34" creationId="{F5ADAB39-E1F6-47A9-A92E-0BC3F2280483}"/>
          </ac:picMkLst>
        </pc:picChg>
        <pc:picChg chg="add mod">
          <ac:chgData name="Daniele Casson" userId="afc30597-5a83-4fe8-89e0-e1fe5654f601" providerId="ADAL" clId="{E60F1214-16AE-45F7-AEF5-E79C42CB87A9}" dt="2020-12-17T10:01:21.475" v="3436" actId="1076"/>
          <ac:picMkLst>
            <pc:docMk/>
            <pc:sldMk cId="1179934082" sldId="881"/>
            <ac:picMk id="35" creationId="{41A82F42-36E4-482C-B60A-80D6117AD0F3}"/>
          </ac:picMkLst>
        </pc:picChg>
        <pc:picChg chg="add mod">
          <ac:chgData name="Daniele Casson" userId="afc30597-5a83-4fe8-89e0-e1fe5654f601" providerId="ADAL" clId="{E60F1214-16AE-45F7-AEF5-E79C42CB87A9}" dt="2020-12-17T10:01:17.841" v="3435" actId="1076"/>
          <ac:picMkLst>
            <pc:docMk/>
            <pc:sldMk cId="1179934082" sldId="881"/>
            <ac:picMk id="37" creationId="{9FA57AEF-B488-40B3-BCD5-419AC94A73B3}"/>
          </ac:picMkLst>
        </pc:picChg>
        <pc:picChg chg="add mod">
          <ac:chgData name="Daniele Casson" userId="afc30597-5a83-4fe8-89e0-e1fe5654f601" providerId="ADAL" clId="{E60F1214-16AE-45F7-AEF5-E79C42CB87A9}" dt="2020-12-17T10:01:13.450" v="3434" actId="1076"/>
          <ac:picMkLst>
            <pc:docMk/>
            <pc:sldMk cId="1179934082" sldId="881"/>
            <ac:picMk id="38" creationId="{90F1E114-3184-4D0C-BBA5-7B81F8E650F2}"/>
          </ac:picMkLst>
        </pc:picChg>
        <pc:picChg chg="add mod">
          <ac:chgData name="Daniele Casson" userId="afc30597-5a83-4fe8-89e0-e1fe5654f601" providerId="ADAL" clId="{E60F1214-16AE-45F7-AEF5-E79C42CB87A9}" dt="2020-12-17T09:57:35.962" v="3350" actId="1076"/>
          <ac:picMkLst>
            <pc:docMk/>
            <pc:sldMk cId="1179934082" sldId="881"/>
            <ac:picMk id="41" creationId="{720206BB-CEC5-4495-8F47-EE8393BC22E4}"/>
          </ac:picMkLst>
        </pc:picChg>
        <pc:picChg chg="add mod">
          <ac:chgData name="Daniele Casson" userId="afc30597-5a83-4fe8-89e0-e1fe5654f601" providerId="ADAL" clId="{E60F1214-16AE-45F7-AEF5-E79C42CB87A9}" dt="2020-12-17T09:57:42.378" v="3351" actId="1076"/>
          <ac:picMkLst>
            <pc:docMk/>
            <pc:sldMk cId="1179934082" sldId="881"/>
            <ac:picMk id="42" creationId="{33FC662E-9D69-4A1F-8550-EE964BFE9802}"/>
          </ac:picMkLst>
        </pc:picChg>
        <pc:picChg chg="add mod">
          <ac:chgData name="Daniele Casson" userId="afc30597-5a83-4fe8-89e0-e1fe5654f601" providerId="ADAL" clId="{E60F1214-16AE-45F7-AEF5-E79C42CB87A9}" dt="2020-12-17T09:58:36.042" v="3370" actId="1076"/>
          <ac:picMkLst>
            <pc:docMk/>
            <pc:sldMk cId="1179934082" sldId="881"/>
            <ac:picMk id="43" creationId="{8D9C9FD2-D939-4954-A8B2-7E26549EF92A}"/>
          </ac:picMkLst>
        </pc:picChg>
        <pc:picChg chg="add mod">
          <ac:chgData name="Daniele Casson" userId="afc30597-5a83-4fe8-89e0-e1fe5654f601" providerId="ADAL" clId="{E60F1214-16AE-45F7-AEF5-E79C42CB87A9}" dt="2020-12-17T09:58:31.777" v="3369" actId="1076"/>
          <ac:picMkLst>
            <pc:docMk/>
            <pc:sldMk cId="1179934082" sldId="881"/>
            <ac:picMk id="45" creationId="{FCCAEA1E-5A85-4827-98DA-52036D227446}"/>
          </ac:picMkLst>
        </pc:picChg>
        <pc:picChg chg="add mod">
          <ac:chgData name="Daniele Casson" userId="afc30597-5a83-4fe8-89e0-e1fe5654f601" providerId="ADAL" clId="{E60F1214-16AE-45F7-AEF5-E79C42CB87A9}" dt="2020-12-17T09:58:29.763" v="3368" actId="1076"/>
          <ac:picMkLst>
            <pc:docMk/>
            <pc:sldMk cId="1179934082" sldId="881"/>
            <ac:picMk id="46" creationId="{338AE2ED-C742-4AE5-9D99-7251C326C41B}"/>
          </ac:picMkLst>
        </pc:picChg>
        <pc:picChg chg="add mod">
          <ac:chgData name="Daniele Casson" userId="afc30597-5a83-4fe8-89e0-e1fe5654f601" providerId="ADAL" clId="{E60F1214-16AE-45F7-AEF5-E79C42CB87A9}" dt="2020-12-17T09:58:09.634" v="3363" actId="1076"/>
          <ac:picMkLst>
            <pc:docMk/>
            <pc:sldMk cId="1179934082" sldId="881"/>
            <ac:picMk id="47" creationId="{D25D0593-3D87-453D-AE81-E74D08BFF548}"/>
          </ac:picMkLst>
        </pc:picChg>
        <pc:picChg chg="add mod">
          <ac:chgData name="Daniele Casson" userId="afc30597-5a83-4fe8-89e0-e1fe5654f601" providerId="ADAL" clId="{E60F1214-16AE-45F7-AEF5-E79C42CB87A9}" dt="2020-12-17T09:58:07.705" v="3362" actId="1076"/>
          <ac:picMkLst>
            <pc:docMk/>
            <pc:sldMk cId="1179934082" sldId="881"/>
            <ac:picMk id="48" creationId="{E9B207D5-8ADC-4E6A-8A9B-8976A39CD829}"/>
          </ac:picMkLst>
        </pc:picChg>
        <pc:picChg chg="add mod">
          <ac:chgData name="Daniele Casson" userId="afc30597-5a83-4fe8-89e0-e1fe5654f601" providerId="ADAL" clId="{E60F1214-16AE-45F7-AEF5-E79C42CB87A9}" dt="2020-12-17T09:58:05.203" v="3361" actId="1076"/>
          <ac:picMkLst>
            <pc:docMk/>
            <pc:sldMk cId="1179934082" sldId="881"/>
            <ac:picMk id="49" creationId="{5B1C5106-683F-4738-9A85-D62DE594B74A}"/>
          </ac:picMkLst>
        </pc:picChg>
        <pc:picChg chg="add mod">
          <ac:chgData name="Daniele Casson" userId="afc30597-5a83-4fe8-89e0-e1fe5654f601" providerId="ADAL" clId="{E60F1214-16AE-45F7-AEF5-E79C42CB87A9}" dt="2020-12-17T10:02:47.370" v="3458" actId="1076"/>
          <ac:picMkLst>
            <pc:docMk/>
            <pc:sldMk cId="1179934082" sldId="881"/>
            <ac:picMk id="50" creationId="{57D8A4ED-7941-49E9-97C8-0FC7B1EEF0AD}"/>
          </ac:picMkLst>
        </pc:picChg>
        <pc:picChg chg="add mod">
          <ac:chgData name="Daniele Casson" userId="afc30597-5a83-4fe8-89e0-e1fe5654f601" providerId="ADAL" clId="{E60F1214-16AE-45F7-AEF5-E79C42CB87A9}" dt="2020-12-17T10:02:52.979" v="3459" actId="1076"/>
          <ac:picMkLst>
            <pc:docMk/>
            <pc:sldMk cId="1179934082" sldId="881"/>
            <ac:picMk id="51" creationId="{92033A30-E688-40B9-AF41-C0A240FD17C8}"/>
          </ac:picMkLst>
        </pc:picChg>
        <pc:picChg chg="del">
          <ac:chgData name="Daniele Casson" userId="afc30597-5a83-4fe8-89e0-e1fe5654f601" providerId="ADAL" clId="{E60F1214-16AE-45F7-AEF5-E79C42CB87A9}" dt="2020-12-17T09:54:21.231" v="3331" actId="478"/>
          <ac:picMkLst>
            <pc:docMk/>
            <pc:sldMk cId="1179934082" sldId="881"/>
            <ac:picMk id="128" creationId="{CD066763-4252-4B50-974C-BECE41B608CC}"/>
          </ac:picMkLst>
        </pc:picChg>
        <pc:picChg chg="del">
          <ac:chgData name="Daniele Casson" userId="afc30597-5a83-4fe8-89e0-e1fe5654f601" providerId="ADAL" clId="{E60F1214-16AE-45F7-AEF5-E79C42CB87A9}" dt="2020-12-17T09:54:21.231" v="3331" actId="478"/>
          <ac:picMkLst>
            <pc:docMk/>
            <pc:sldMk cId="1179934082" sldId="881"/>
            <ac:picMk id="131" creationId="{467DF5DC-F746-470E-91FD-AE4F396B40B8}"/>
          </ac:picMkLst>
        </pc:picChg>
        <pc:picChg chg="del">
          <ac:chgData name="Daniele Casson" userId="afc30597-5a83-4fe8-89e0-e1fe5654f601" providerId="ADAL" clId="{E60F1214-16AE-45F7-AEF5-E79C42CB87A9}" dt="2020-12-17T09:54:21.231" v="3331" actId="478"/>
          <ac:picMkLst>
            <pc:docMk/>
            <pc:sldMk cId="1179934082" sldId="881"/>
            <ac:picMk id="2052" creationId="{F5E64207-B3F1-4E7E-9803-683B3C24EF84}"/>
          </ac:picMkLst>
        </pc:picChg>
        <pc:cxnChg chg="del">
          <ac:chgData name="Daniele Casson" userId="afc30597-5a83-4fe8-89e0-e1fe5654f601" providerId="ADAL" clId="{E60F1214-16AE-45F7-AEF5-E79C42CB87A9}" dt="2020-12-17T09:54:21.231" v="3331" actId="478"/>
          <ac:cxnSpMkLst>
            <pc:docMk/>
            <pc:sldMk cId="1179934082" sldId="881"/>
            <ac:cxnSpMk id="23" creationId="{E9AAAE58-790F-4A62-8C5D-2BE304BF4C87}"/>
          </ac:cxnSpMkLst>
        </pc:cxnChg>
        <pc:cxnChg chg="del">
          <ac:chgData name="Daniele Casson" userId="afc30597-5a83-4fe8-89e0-e1fe5654f601" providerId="ADAL" clId="{E60F1214-16AE-45F7-AEF5-E79C42CB87A9}" dt="2020-12-17T09:54:21.231" v="3331" actId="478"/>
          <ac:cxnSpMkLst>
            <pc:docMk/>
            <pc:sldMk cId="1179934082" sldId="881"/>
            <ac:cxnSpMk id="24" creationId="{5283231B-11E0-4A9E-8A99-E5E9EF3F68A4}"/>
          </ac:cxnSpMkLst>
        </pc:cxnChg>
        <pc:cxnChg chg="del">
          <ac:chgData name="Daniele Casson" userId="afc30597-5a83-4fe8-89e0-e1fe5654f601" providerId="ADAL" clId="{E60F1214-16AE-45F7-AEF5-E79C42CB87A9}" dt="2020-12-17T09:54:21.231" v="3331" actId="478"/>
          <ac:cxnSpMkLst>
            <pc:docMk/>
            <pc:sldMk cId="1179934082" sldId="881"/>
            <ac:cxnSpMk id="25" creationId="{248DFE7A-FCC1-4B4E-962E-8ABE6E9C4188}"/>
          </ac:cxnSpMkLst>
        </pc:cxnChg>
        <pc:cxnChg chg="del">
          <ac:chgData name="Daniele Casson" userId="afc30597-5a83-4fe8-89e0-e1fe5654f601" providerId="ADAL" clId="{E60F1214-16AE-45F7-AEF5-E79C42CB87A9}" dt="2020-12-17T09:54:21.231" v="3331" actId="478"/>
          <ac:cxnSpMkLst>
            <pc:docMk/>
            <pc:sldMk cId="1179934082" sldId="881"/>
            <ac:cxnSpMk id="26" creationId="{93AE0FD8-3DF4-496D-95DA-3D166638F4B1}"/>
          </ac:cxnSpMkLst>
        </pc:cxnChg>
        <pc:cxnChg chg="del">
          <ac:chgData name="Daniele Casson" userId="afc30597-5a83-4fe8-89e0-e1fe5654f601" providerId="ADAL" clId="{E60F1214-16AE-45F7-AEF5-E79C42CB87A9}" dt="2020-12-17T09:54:21.231" v="3331" actId="478"/>
          <ac:cxnSpMkLst>
            <pc:docMk/>
            <pc:sldMk cId="1179934082" sldId="881"/>
            <ac:cxnSpMk id="27" creationId="{108BF13A-1F25-4D4B-A7BB-106CED87A0BF}"/>
          </ac:cxnSpMkLst>
        </pc:cxnChg>
        <pc:cxnChg chg="del">
          <ac:chgData name="Daniele Casson" userId="afc30597-5a83-4fe8-89e0-e1fe5654f601" providerId="ADAL" clId="{E60F1214-16AE-45F7-AEF5-E79C42CB87A9}" dt="2020-12-17T09:54:21.231" v="3331" actId="478"/>
          <ac:cxnSpMkLst>
            <pc:docMk/>
            <pc:sldMk cId="1179934082" sldId="881"/>
            <ac:cxnSpMk id="28" creationId="{C401FF30-CF7C-49F5-A97A-663684741173}"/>
          </ac:cxnSpMkLst>
        </pc:cxnChg>
        <pc:cxnChg chg="del">
          <ac:chgData name="Daniele Casson" userId="afc30597-5a83-4fe8-89e0-e1fe5654f601" providerId="ADAL" clId="{E60F1214-16AE-45F7-AEF5-E79C42CB87A9}" dt="2020-12-17T09:54:21.231" v="3331" actId="478"/>
          <ac:cxnSpMkLst>
            <pc:docMk/>
            <pc:sldMk cId="1179934082" sldId="881"/>
            <ac:cxnSpMk id="29" creationId="{BFA03E15-0EF6-4141-9204-59133898D6CF}"/>
          </ac:cxnSpMkLst>
        </pc:cxnChg>
        <pc:cxnChg chg="del">
          <ac:chgData name="Daniele Casson" userId="afc30597-5a83-4fe8-89e0-e1fe5654f601" providerId="ADAL" clId="{E60F1214-16AE-45F7-AEF5-E79C42CB87A9}" dt="2020-12-17T09:54:21.231" v="3331" actId="478"/>
          <ac:cxnSpMkLst>
            <pc:docMk/>
            <pc:sldMk cId="1179934082" sldId="881"/>
            <ac:cxnSpMk id="30" creationId="{DFB29CB0-846A-42EC-9E00-FC587A5F212B}"/>
          </ac:cxnSpMkLst>
        </pc:cxnChg>
        <pc:cxnChg chg="del">
          <ac:chgData name="Daniele Casson" userId="afc30597-5a83-4fe8-89e0-e1fe5654f601" providerId="ADAL" clId="{E60F1214-16AE-45F7-AEF5-E79C42CB87A9}" dt="2020-12-17T09:54:21.231" v="3331" actId="478"/>
          <ac:cxnSpMkLst>
            <pc:docMk/>
            <pc:sldMk cId="1179934082" sldId="881"/>
            <ac:cxnSpMk id="31" creationId="{5EB00729-59E1-4F29-B2CC-92F6179CE499}"/>
          </ac:cxnSpMkLst>
        </pc:cxnChg>
        <pc:cxnChg chg="del">
          <ac:chgData name="Daniele Casson" userId="afc30597-5a83-4fe8-89e0-e1fe5654f601" providerId="ADAL" clId="{E60F1214-16AE-45F7-AEF5-E79C42CB87A9}" dt="2020-12-17T09:54:21.231" v="3331" actId="478"/>
          <ac:cxnSpMkLst>
            <pc:docMk/>
            <pc:sldMk cId="1179934082" sldId="881"/>
            <ac:cxnSpMk id="36" creationId="{C50C2768-0192-4115-A257-11515F165863}"/>
          </ac:cxnSpMkLst>
        </pc:cxnChg>
        <pc:cxnChg chg="del">
          <ac:chgData name="Daniele Casson" userId="afc30597-5a83-4fe8-89e0-e1fe5654f601" providerId="ADAL" clId="{E60F1214-16AE-45F7-AEF5-E79C42CB87A9}" dt="2020-12-17T09:54:21.231" v="3331" actId="478"/>
          <ac:cxnSpMkLst>
            <pc:docMk/>
            <pc:sldMk cId="1179934082" sldId="881"/>
            <ac:cxnSpMk id="40" creationId="{5700D664-B205-4D88-97AF-E12D90B953BA}"/>
          </ac:cxnSpMkLst>
        </pc:cxnChg>
        <pc:cxnChg chg="add mod">
          <ac:chgData name="Daniele Casson" userId="afc30597-5a83-4fe8-89e0-e1fe5654f601" providerId="ADAL" clId="{E60F1214-16AE-45F7-AEF5-E79C42CB87A9}" dt="2020-12-17T10:01:21.475" v="3436" actId="1076"/>
          <ac:cxnSpMkLst>
            <pc:docMk/>
            <pc:sldMk cId="1179934082" sldId="881"/>
            <ac:cxnSpMk id="52" creationId="{DB13EBC6-FAC0-4860-B174-3AF7A067718F}"/>
          </ac:cxnSpMkLst>
        </pc:cxnChg>
        <pc:cxnChg chg="add mod">
          <ac:chgData name="Daniele Casson" userId="afc30597-5a83-4fe8-89e0-e1fe5654f601" providerId="ADAL" clId="{E60F1214-16AE-45F7-AEF5-E79C42CB87A9}" dt="2020-12-17T10:01:17.841" v="3435" actId="1076"/>
          <ac:cxnSpMkLst>
            <pc:docMk/>
            <pc:sldMk cId="1179934082" sldId="881"/>
            <ac:cxnSpMk id="53" creationId="{DBF1E53E-BA7E-4EF2-AB2A-C2167E15D54D}"/>
          </ac:cxnSpMkLst>
        </pc:cxnChg>
        <pc:cxnChg chg="add mod">
          <ac:chgData name="Daniele Casson" userId="afc30597-5a83-4fe8-89e0-e1fe5654f601" providerId="ADAL" clId="{E60F1214-16AE-45F7-AEF5-E79C42CB87A9}" dt="2020-12-17T10:01:13.450" v="3434" actId="1076"/>
          <ac:cxnSpMkLst>
            <pc:docMk/>
            <pc:sldMk cId="1179934082" sldId="881"/>
            <ac:cxnSpMk id="54" creationId="{0E77EF0B-79AB-46C0-B889-6FC1F8909D8E}"/>
          </ac:cxnSpMkLst>
        </pc:cxnChg>
        <pc:cxnChg chg="add mod">
          <ac:chgData name="Daniele Casson" userId="afc30597-5a83-4fe8-89e0-e1fe5654f601" providerId="ADAL" clId="{E60F1214-16AE-45F7-AEF5-E79C42CB87A9}" dt="2020-12-17T09:59:34.771" v="3395" actId="14100"/>
          <ac:cxnSpMkLst>
            <pc:docMk/>
            <pc:sldMk cId="1179934082" sldId="881"/>
            <ac:cxnSpMk id="55" creationId="{1C142C85-91CC-4A72-BFC8-85C534D6E9DB}"/>
          </ac:cxnSpMkLst>
        </pc:cxnChg>
        <pc:cxnChg chg="add mod">
          <ac:chgData name="Daniele Casson" userId="afc30597-5a83-4fe8-89e0-e1fe5654f601" providerId="ADAL" clId="{E60F1214-16AE-45F7-AEF5-E79C42CB87A9}" dt="2020-12-17T09:59:39.466" v="3397" actId="14100"/>
          <ac:cxnSpMkLst>
            <pc:docMk/>
            <pc:sldMk cId="1179934082" sldId="881"/>
            <ac:cxnSpMk id="56" creationId="{EDDEABC9-8AB2-4D1C-B823-48F45B4A5916}"/>
          </ac:cxnSpMkLst>
        </pc:cxnChg>
        <pc:cxnChg chg="add mod">
          <ac:chgData name="Daniele Casson" userId="afc30597-5a83-4fe8-89e0-e1fe5654f601" providerId="ADAL" clId="{E60F1214-16AE-45F7-AEF5-E79C42CB87A9}" dt="2020-12-17T09:59:44.874" v="3399" actId="14100"/>
          <ac:cxnSpMkLst>
            <pc:docMk/>
            <pc:sldMk cId="1179934082" sldId="881"/>
            <ac:cxnSpMk id="57" creationId="{263E4A20-DCB3-4047-9AD5-FD480DEA6C62}"/>
          </ac:cxnSpMkLst>
        </pc:cxnChg>
        <pc:cxnChg chg="add mod">
          <ac:chgData name="Daniele Casson" userId="afc30597-5a83-4fe8-89e0-e1fe5654f601" providerId="ADAL" clId="{E60F1214-16AE-45F7-AEF5-E79C42CB87A9}" dt="2020-12-17T09:59:53.739" v="3401" actId="14100"/>
          <ac:cxnSpMkLst>
            <pc:docMk/>
            <pc:sldMk cId="1179934082" sldId="881"/>
            <ac:cxnSpMk id="58" creationId="{4E8A4D59-5BCA-45E2-9348-894D3F182FA0}"/>
          </ac:cxnSpMkLst>
        </pc:cxnChg>
        <pc:cxnChg chg="add mod">
          <ac:chgData name="Daniele Casson" userId="afc30597-5a83-4fe8-89e0-e1fe5654f601" providerId="ADAL" clId="{E60F1214-16AE-45F7-AEF5-E79C42CB87A9}" dt="2020-12-17T10:00:02.794" v="3403" actId="14100"/>
          <ac:cxnSpMkLst>
            <pc:docMk/>
            <pc:sldMk cId="1179934082" sldId="881"/>
            <ac:cxnSpMk id="59" creationId="{62D67925-72E1-44F1-AD10-B0D238A4ECBC}"/>
          </ac:cxnSpMkLst>
        </pc:cxnChg>
        <pc:cxnChg chg="add mod">
          <ac:chgData name="Daniele Casson" userId="afc30597-5a83-4fe8-89e0-e1fe5654f601" providerId="ADAL" clId="{E60F1214-16AE-45F7-AEF5-E79C42CB87A9}" dt="2020-12-17T10:00:08.627" v="3405" actId="14100"/>
          <ac:cxnSpMkLst>
            <pc:docMk/>
            <pc:sldMk cId="1179934082" sldId="881"/>
            <ac:cxnSpMk id="60" creationId="{487EA75B-5F5D-434E-BDD8-BD62E63E3E12}"/>
          </ac:cxnSpMkLst>
        </pc:cxnChg>
        <pc:cxnChg chg="add del mod">
          <ac:chgData name="Daniele Casson" userId="afc30597-5a83-4fe8-89e0-e1fe5654f601" providerId="ADAL" clId="{E60F1214-16AE-45F7-AEF5-E79C42CB87A9}" dt="2020-12-17T10:00:13.279" v="3411"/>
          <ac:cxnSpMkLst>
            <pc:docMk/>
            <pc:sldMk cId="1179934082" sldId="881"/>
            <ac:cxnSpMk id="75" creationId="{90A68C75-BE17-4CBF-B5EF-9E73706FFA32}"/>
          </ac:cxnSpMkLst>
        </pc:cxnChg>
        <pc:cxnChg chg="add del mod">
          <ac:chgData name="Daniele Casson" userId="afc30597-5a83-4fe8-89e0-e1fe5654f601" providerId="ADAL" clId="{E60F1214-16AE-45F7-AEF5-E79C42CB87A9}" dt="2020-12-17T10:00:13.069" v="3410"/>
          <ac:cxnSpMkLst>
            <pc:docMk/>
            <pc:sldMk cId="1179934082" sldId="881"/>
            <ac:cxnSpMk id="76" creationId="{0A6A1D0C-02CD-4A04-9531-ADEFD294F6D5}"/>
          </ac:cxnSpMkLst>
        </pc:cxnChg>
        <pc:cxnChg chg="add del mod">
          <ac:chgData name="Daniele Casson" userId="afc30597-5a83-4fe8-89e0-e1fe5654f601" providerId="ADAL" clId="{E60F1214-16AE-45F7-AEF5-E79C42CB87A9}" dt="2020-12-17T10:00:12.847" v="3409"/>
          <ac:cxnSpMkLst>
            <pc:docMk/>
            <pc:sldMk cId="1179934082" sldId="881"/>
            <ac:cxnSpMk id="77" creationId="{A17B508B-2CC3-41A0-8A9E-C7F458AF45A8}"/>
          </ac:cxnSpMkLst>
        </pc:cxnChg>
        <pc:cxnChg chg="add mod">
          <ac:chgData name="Daniele Casson" userId="afc30597-5a83-4fe8-89e0-e1fe5654f601" providerId="ADAL" clId="{E60F1214-16AE-45F7-AEF5-E79C42CB87A9}" dt="2020-12-17T10:00:22.090" v="3417" actId="14100"/>
          <ac:cxnSpMkLst>
            <pc:docMk/>
            <pc:sldMk cId="1179934082" sldId="881"/>
            <ac:cxnSpMk id="78" creationId="{C1E453EB-E152-4FEC-BD53-E89E4B43B1AB}"/>
          </ac:cxnSpMkLst>
        </pc:cxnChg>
        <pc:cxnChg chg="add mod">
          <ac:chgData name="Daniele Casson" userId="afc30597-5a83-4fe8-89e0-e1fe5654f601" providerId="ADAL" clId="{E60F1214-16AE-45F7-AEF5-E79C42CB87A9}" dt="2020-12-17T10:00:29.362" v="3419" actId="14100"/>
          <ac:cxnSpMkLst>
            <pc:docMk/>
            <pc:sldMk cId="1179934082" sldId="881"/>
            <ac:cxnSpMk id="79" creationId="{D192E615-A2D4-4FA5-A1FA-C1AF9DA48667}"/>
          </ac:cxnSpMkLst>
        </pc:cxnChg>
        <pc:cxnChg chg="add mod">
          <ac:chgData name="Daniele Casson" userId="afc30597-5a83-4fe8-89e0-e1fe5654f601" providerId="ADAL" clId="{E60F1214-16AE-45F7-AEF5-E79C42CB87A9}" dt="2020-12-17T10:00:34.521" v="3421" actId="14100"/>
          <ac:cxnSpMkLst>
            <pc:docMk/>
            <pc:sldMk cId="1179934082" sldId="881"/>
            <ac:cxnSpMk id="80" creationId="{AAF6D4BF-A404-4006-B535-F7DBD27BAA33}"/>
          </ac:cxnSpMkLst>
        </pc:cxnChg>
        <pc:cxnChg chg="add mod">
          <ac:chgData name="Daniele Casson" userId="afc30597-5a83-4fe8-89e0-e1fe5654f601" providerId="ADAL" clId="{E60F1214-16AE-45F7-AEF5-E79C42CB87A9}" dt="2020-12-17T10:02:43.370" v="3457" actId="1076"/>
          <ac:cxnSpMkLst>
            <pc:docMk/>
            <pc:sldMk cId="1179934082" sldId="881"/>
            <ac:cxnSpMk id="81" creationId="{3AFCF710-B459-40C4-9124-37200DC197D2}"/>
          </ac:cxnSpMkLst>
        </pc:cxnChg>
        <pc:cxnChg chg="add mod">
          <ac:chgData name="Daniele Casson" userId="afc30597-5a83-4fe8-89e0-e1fe5654f601" providerId="ADAL" clId="{E60F1214-16AE-45F7-AEF5-E79C42CB87A9}" dt="2020-12-17T10:02:47.370" v="3458" actId="1076"/>
          <ac:cxnSpMkLst>
            <pc:docMk/>
            <pc:sldMk cId="1179934082" sldId="881"/>
            <ac:cxnSpMk id="90" creationId="{AC086EB8-8EF4-4DCA-9D09-69E09EAA6462}"/>
          </ac:cxnSpMkLst>
        </pc:cxnChg>
        <pc:cxnChg chg="add mod">
          <ac:chgData name="Daniele Casson" userId="afc30597-5a83-4fe8-89e0-e1fe5654f601" providerId="ADAL" clId="{E60F1214-16AE-45F7-AEF5-E79C42CB87A9}" dt="2020-12-17T10:02:47.370" v="3458" actId="1076"/>
          <ac:cxnSpMkLst>
            <pc:docMk/>
            <pc:sldMk cId="1179934082" sldId="881"/>
            <ac:cxnSpMk id="91" creationId="{BBD5E877-8CD0-47A6-9F4D-2CC25D9C138E}"/>
          </ac:cxnSpMkLst>
        </pc:cxnChg>
        <pc:cxnChg chg="add mod">
          <ac:chgData name="Daniele Casson" userId="afc30597-5a83-4fe8-89e0-e1fe5654f601" providerId="ADAL" clId="{E60F1214-16AE-45F7-AEF5-E79C42CB87A9}" dt="2020-12-17T10:02:52.979" v="3459" actId="1076"/>
          <ac:cxnSpMkLst>
            <pc:docMk/>
            <pc:sldMk cId="1179934082" sldId="881"/>
            <ac:cxnSpMk id="92" creationId="{921CD486-A963-4B2A-A682-B1063C45A114}"/>
          </ac:cxnSpMkLst>
        </pc:cxnChg>
        <pc:cxnChg chg="add mod">
          <ac:chgData name="Daniele Casson" userId="afc30597-5a83-4fe8-89e0-e1fe5654f601" providerId="ADAL" clId="{E60F1214-16AE-45F7-AEF5-E79C42CB87A9}" dt="2020-12-17T10:02:43.370" v="3457" actId="1076"/>
          <ac:cxnSpMkLst>
            <pc:docMk/>
            <pc:sldMk cId="1179934082" sldId="881"/>
            <ac:cxnSpMk id="103" creationId="{7C3B943B-553E-40C9-9721-AF146172942F}"/>
          </ac:cxnSpMkLst>
        </pc:cxnChg>
        <pc:cxnChg chg="add del mod">
          <ac:chgData name="Daniele Casson" userId="afc30597-5a83-4fe8-89e0-e1fe5654f601" providerId="ADAL" clId="{E60F1214-16AE-45F7-AEF5-E79C42CB87A9}" dt="2020-12-17T10:02:25.185" v="3452" actId="478"/>
          <ac:cxnSpMkLst>
            <pc:docMk/>
            <pc:sldMk cId="1179934082" sldId="881"/>
            <ac:cxnSpMk id="104" creationId="{FE55F42E-79B3-4C97-AA7C-017647486C6D}"/>
          </ac:cxnSpMkLst>
        </pc:cxnChg>
        <pc:cxnChg chg="add mod">
          <ac:chgData name="Daniele Casson" userId="afc30597-5a83-4fe8-89e0-e1fe5654f601" providerId="ADAL" clId="{E60F1214-16AE-45F7-AEF5-E79C42CB87A9}" dt="2020-12-17T10:02:47.370" v="3458" actId="1076"/>
          <ac:cxnSpMkLst>
            <pc:docMk/>
            <pc:sldMk cId="1179934082" sldId="881"/>
            <ac:cxnSpMk id="105" creationId="{7BE23F64-70ED-4C9B-B205-7742218875F3}"/>
          </ac:cxnSpMkLst>
        </pc:cxnChg>
        <pc:cxnChg chg="add mod">
          <ac:chgData name="Daniele Casson" userId="afc30597-5a83-4fe8-89e0-e1fe5654f601" providerId="ADAL" clId="{E60F1214-16AE-45F7-AEF5-E79C42CB87A9}" dt="2020-12-17T10:02:52.979" v="3459" actId="1076"/>
          <ac:cxnSpMkLst>
            <pc:docMk/>
            <pc:sldMk cId="1179934082" sldId="881"/>
            <ac:cxnSpMk id="106" creationId="{BEEDE1F5-1678-46C4-BF95-AD4FBF94EE1D}"/>
          </ac:cxnSpMkLst>
        </pc:cxnChg>
        <pc:cxnChg chg="add mod">
          <ac:chgData name="Daniele Casson" userId="afc30597-5a83-4fe8-89e0-e1fe5654f601" providerId="ADAL" clId="{E60F1214-16AE-45F7-AEF5-E79C42CB87A9}" dt="2020-12-17T10:02:52.979" v="3459" actId="1076"/>
          <ac:cxnSpMkLst>
            <pc:docMk/>
            <pc:sldMk cId="1179934082" sldId="881"/>
            <ac:cxnSpMk id="115" creationId="{115594AA-A059-49A6-A278-B2AD483E4BCD}"/>
          </ac:cxnSpMkLst>
        </pc:cxnChg>
      </pc:sldChg>
      <pc:sldMasterChg chg="delSldLayout">
        <pc:chgData name="Daniele Casson" userId="afc30597-5a83-4fe8-89e0-e1fe5654f601" providerId="ADAL" clId="{E60F1214-16AE-45F7-AEF5-E79C42CB87A9}" dt="2020-12-16T08:06:38.804" v="1" actId="47"/>
        <pc:sldMasterMkLst>
          <pc:docMk/>
          <pc:sldMasterMk cId="2162185140" sldId="2147483721"/>
        </pc:sldMasterMkLst>
        <pc:sldLayoutChg chg="del">
          <pc:chgData name="Daniele Casson" userId="afc30597-5a83-4fe8-89e0-e1fe5654f601" providerId="ADAL" clId="{E60F1214-16AE-45F7-AEF5-E79C42CB87A9}" dt="2020-12-16T08:06:38.804" v="1" actId="47"/>
          <pc:sldLayoutMkLst>
            <pc:docMk/>
            <pc:sldMasterMk cId="2162185140" sldId="2147483721"/>
            <pc:sldLayoutMk cId="1271476365" sldId="2147483735"/>
          </pc:sldLayoutMkLst>
        </pc:sldLayoutChg>
      </pc:sldMasterChg>
      <pc:sldMasterChg chg="del delSldLayout">
        <pc:chgData name="Daniele Casson" userId="afc30597-5a83-4fe8-89e0-e1fe5654f601" providerId="ADAL" clId="{E60F1214-16AE-45F7-AEF5-E79C42CB87A9}" dt="2020-12-16T08:06:38.804" v="1" actId="47"/>
        <pc:sldMasterMkLst>
          <pc:docMk/>
          <pc:sldMasterMk cId="3266601194" sldId="2147483808"/>
        </pc:sldMasterMkLst>
        <pc:sldLayoutChg chg="del">
          <pc:chgData name="Daniele Casson" userId="afc30597-5a83-4fe8-89e0-e1fe5654f601" providerId="ADAL" clId="{E60F1214-16AE-45F7-AEF5-E79C42CB87A9}" dt="2020-12-16T08:06:38.804" v="1" actId="47"/>
          <pc:sldLayoutMkLst>
            <pc:docMk/>
            <pc:sldMasterMk cId="3266601194" sldId="2147483808"/>
            <pc:sldLayoutMk cId="3369666327" sldId="2147483809"/>
          </pc:sldLayoutMkLst>
        </pc:sldLayoutChg>
        <pc:sldLayoutChg chg="del">
          <pc:chgData name="Daniele Casson" userId="afc30597-5a83-4fe8-89e0-e1fe5654f601" providerId="ADAL" clId="{E60F1214-16AE-45F7-AEF5-E79C42CB87A9}" dt="2020-12-16T08:06:38.804" v="1" actId="47"/>
          <pc:sldLayoutMkLst>
            <pc:docMk/>
            <pc:sldMasterMk cId="3266601194" sldId="2147483808"/>
            <pc:sldLayoutMk cId="657950346" sldId="2147483810"/>
          </pc:sldLayoutMkLst>
        </pc:sldLayoutChg>
        <pc:sldLayoutChg chg="del">
          <pc:chgData name="Daniele Casson" userId="afc30597-5a83-4fe8-89e0-e1fe5654f601" providerId="ADAL" clId="{E60F1214-16AE-45F7-AEF5-E79C42CB87A9}" dt="2020-12-16T08:06:38.804" v="1" actId="47"/>
          <pc:sldLayoutMkLst>
            <pc:docMk/>
            <pc:sldMasterMk cId="3266601194" sldId="2147483808"/>
            <pc:sldLayoutMk cId="2956600808" sldId="2147483811"/>
          </pc:sldLayoutMkLst>
        </pc:sldLayoutChg>
        <pc:sldLayoutChg chg="del">
          <pc:chgData name="Daniele Casson" userId="afc30597-5a83-4fe8-89e0-e1fe5654f601" providerId="ADAL" clId="{E60F1214-16AE-45F7-AEF5-E79C42CB87A9}" dt="2020-12-16T08:06:38.804" v="1" actId="47"/>
          <pc:sldLayoutMkLst>
            <pc:docMk/>
            <pc:sldMasterMk cId="3266601194" sldId="2147483808"/>
            <pc:sldLayoutMk cId="2247501135" sldId="2147483812"/>
          </pc:sldLayoutMkLst>
        </pc:sldLayoutChg>
        <pc:sldLayoutChg chg="del">
          <pc:chgData name="Daniele Casson" userId="afc30597-5a83-4fe8-89e0-e1fe5654f601" providerId="ADAL" clId="{E60F1214-16AE-45F7-AEF5-E79C42CB87A9}" dt="2020-12-16T08:06:38.804" v="1" actId="47"/>
          <pc:sldLayoutMkLst>
            <pc:docMk/>
            <pc:sldMasterMk cId="3266601194" sldId="2147483808"/>
            <pc:sldLayoutMk cId="693234354" sldId="2147483813"/>
          </pc:sldLayoutMkLst>
        </pc:sldLayoutChg>
        <pc:sldLayoutChg chg="del">
          <pc:chgData name="Daniele Casson" userId="afc30597-5a83-4fe8-89e0-e1fe5654f601" providerId="ADAL" clId="{E60F1214-16AE-45F7-AEF5-E79C42CB87A9}" dt="2020-12-16T08:06:38.804" v="1" actId="47"/>
          <pc:sldLayoutMkLst>
            <pc:docMk/>
            <pc:sldMasterMk cId="3266601194" sldId="2147483808"/>
            <pc:sldLayoutMk cId="1816974420" sldId="2147483814"/>
          </pc:sldLayoutMkLst>
        </pc:sldLayoutChg>
        <pc:sldLayoutChg chg="del">
          <pc:chgData name="Daniele Casson" userId="afc30597-5a83-4fe8-89e0-e1fe5654f601" providerId="ADAL" clId="{E60F1214-16AE-45F7-AEF5-E79C42CB87A9}" dt="2020-12-16T08:06:38.804" v="1" actId="47"/>
          <pc:sldLayoutMkLst>
            <pc:docMk/>
            <pc:sldMasterMk cId="3266601194" sldId="2147483808"/>
            <pc:sldLayoutMk cId="2358290427" sldId="2147483815"/>
          </pc:sldLayoutMkLst>
        </pc:sldLayoutChg>
        <pc:sldLayoutChg chg="del">
          <pc:chgData name="Daniele Casson" userId="afc30597-5a83-4fe8-89e0-e1fe5654f601" providerId="ADAL" clId="{E60F1214-16AE-45F7-AEF5-E79C42CB87A9}" dt="2020-12-16T08:06:38.804" v="1" actId="47"/>
          <pc:sldLayoutMkLst>
            <pc:docMk/>
            <pc:sldMasterMk cId="3266601194" sldId="2147483808"/>
            <pc:sldLayoutMk cId="3425690419" sldId="2147483816"/>
          </pc:sldLayoutMkLst>
        </pc:sldLayoutChg>
        <pc:sldLayoutChg chg="del">
          <pc:chgData name="Daniele Casson" userId="afc30597-5a83-4fe8-89e0-e1fe5654f601" providerId="ADAL" clId="{E60F1214-16AE-45F7-AEF5-E79C42CB87A9}" dt="2020-12-16T08:06:38.804" v="1" actId="47"/>
          <pc:sldLayoutMkLst>
            <pc:docMk/>
            <pc:sldMasterMk cId="3266601194" sldId="2147483808"/>
            <pc:sldLayoutMk cId="3478314558" sldId="2147483817"/>
          </pc:sldLayoutMkLst>
        </pc:sldLayoutChg>
        <pc:sldLayoutChg chg="del">
          <pc:chgData name="Daniele Casson" userId="afc30597-5a83-4fe8-89e0-e1fe5654f601" providerId="ADAL" clId="{E60F1214-16AE-45F7-AEF5-E79C42CB87A9}" dt="2020-12-16T08:06:38.804" v="1" actId="47"/>
          <pc:sldLayoutMkLst>
            <pc:docMk/>
            <pc:sldMasterMk cId="3266601194" sldId="2147483808"/>
            <pc:sldLayoutMk cId="336202141" sldId="2147483818"/>
          </pc:sldLayoutMkLst>
        </pc:sldLayoutChg>
        <pc:sldLayoutChg chg="del">
          <pc:chgData name="Daniele Casson" userId="afc30597-5a83-4fe8-89e0-e1fe5654f601" providerId="ADAL" clId="{E60F1214-16AE-45F7-AEF5-E79C42CB87A9}" dt="2020-12-16T08:06:38.804" v="1" actId="47"/>
          <pc:sldLayoutMkLst>
            <pc:docMk/>
            <pc:sldMasterMk cId="3266601194" sldId="2147483808"/>
            <pc:sldLayoutMk cId="933501620" sldId="2147483819"/>
          </pc:sldLayoutMkLst>
        </pc:sldLayoutChg>
      </pc:sldMasterChg>
    </pc:docChg>
  </pc:docChgLst>
  <pc:docChgLst>
    <pc:chgData name="Daniele Casson" userId="afc30597-5a83-4fe8-89e0-e1fe5654f601" providerId="ADAL" clId="{472299B3-6A59-4EC3-963F-6C2157D85EE1}"/>
    <pc:docChg chg="undo custSel delSld modSld delMainMaster modSection">
      <pc:chgData name="Daniele Casson" userId="afc30597-5a83-4fe8-89e0-e1fe5654f601" providerId="ADAL" clId="{472299B3-6A59-4EC3-963F-6C2157D85EE1}" dt="2020-11-17T09:49:29.585" v="104" actId="2696"/>
      <pc:docMkLst>
        <pc:docMk/>
      </pc:docMkLst>
      <pc:sldChg chg="addSp modSp mod">
        <pc:chgData name="Daniele Casson" userId="afc30597-5a83-4fe8-89e0-e1fe5654f601" providerId="ADAL" clId="{472299B3-6A59-4EC3-963F-6C2157D85EE1}" dt="2020-11-17T09:47:05.406" v="83" actId="1076"/>
        <pc:sldMkLst>
          <pc:docMk/>
          <pc:sldMk cId="1814694225" sldId="256"/>
        </pc:sldMkLst>
        <pc:spChg chg="add mod">
          <ac:chgData name="Daniele Casson" userId="afc30597-5a83-4fe8-89e0-e1fe5654f601" providerId="ADAL" clId="{472299B3-6A59-4EC3-963F-6C2157D85EE1}" dt="2020-11-17T09:47:05.406" v="83" actId="1076"/>
          <ac:spMkLst>
            <pc:docMk/>
            <pc:sldMk cId="1814694225" sldId="256"/>
            <ac:spMk id="2" creationId="{668DA0D7-4C21-4173-9359-B47B32F7EA1D}"/>
          </ac:spMkLst>
        </pc:spChg>
        <pc:spChg chg="mod">
          <ac:chgData name="Daniele Casson" userId="afc30597-5a83-4fe8-89e0-e1fe5654f601" providerId="ADAL" clId="{472299B3-6A59-4EC3-963F-6C2157D85EE1}" dt="2020-11-17T09:46:48.980" v="78" actId="1076"/>
          <ac:spMkLst>
            <pc:docMk/>
            <pc:sldMk cId="1814694225" sldId="256"/>
            <ac:spMk id="8" creationId="{00000000-0000-0000-0000-000000000000}"/>
          </ac:spMkLst>
        </pc:spChg>
      </pc:sldChg>
      <pc:sldChg chg="modSp mod">
        <pc:chgData name="Daniele Casson" userId="afc30597-5a83-4fe8-89e0-e1fe5654f601" providerId="ADAL" clId="{472299B3-6A59-4EC3-963F-6C2157D85EE1}" dt="2020-11-17T09:47:37.775" v="103" actId="1076"/>
        <pc:sldMkLst>
          <pc:docMk/>
          <pc:sldMk cId="995907721" sldId="806"/>
        </pc:sldMkLst>
        <pc:spChg chg="mod">
          <ac:chgData name="Daniele Casson" userId="afc30597-5a83-4fe8-89e0-e1fe5654f601" providerId="ADAL" clId="{472299B3-6A59-4EC3-963F-6C2157D85EE1}" dt="2020-11-17T09:47:37.775" v="103" actId="1076"/>
          <ac:spMkLst>
            <pc:docMk/>
            <pc:sldMk cId="995907721" sldId="806"/>
            <ac:spMk id="48" creationId="{E55C0724-4EAB-48D0-AFC8-702614B24CFA}"/>
          </ac:spMkLst>
        </pc:spChg>
        <pc:spChg chg="mod">
          <ac:chgData name="Daniele Casson" userId="afc30597-5a83-4fe8-89e0-e1fe5654f601" providerId="ADAL" clId="{472299B3-6A59-4EC3-963F-6C2157D85EE1}" dt="2020-11-17T09:47:33.259" v="102" actId="14100"/>
          <ac:spMkLst>
            <pc:docMk/>
            <pc:sldMk cId="995907721" sldId="806"/>
            <ac:spMk id="90" creationId="{00000000-0000-0000-0000-000000000000}"/>
          </ac:spMkLst>
        </pc:spChg>
      </pc:sldChg>
      <pc:sldChg chg="del">
        <pc:chgData name="Daniele Casson" userId="afc30597-5a83-4fe8-89e0-e1fe5654f601" providerId="ADAL" clId="{472299B3-6A59-4EC3-963F-6C2157D85EE1}" dt="2020-11-17T09:49:29.585" v="104" actId="2696"/>
        <pc:sldMkLst>
          <pc:docMk/>
          <pc:sldMk cId="982730447" sldId="862"/>
        </pc:sldMkLst>
      </pc:sldChg>
      <pc:sldMasterChg chg="del delSldLayout">
        <pc:chgData name="Daniele Casson" userId="afc30597-5a83-4fe8-89e0-e1fe5654f601" providerId="ADAL" clId="{472299B3-6A59-4EC3-963F-6C2157D85EE1}" dt="2020-11-17T09:49:29.585" v="104" actId="2696"/>
        <pc:sldMasterMkLst>
          <pc:docMk/>
          <pc:sldMasterMk cId="1124775433" sldId="2147483648"/>
        </pc:sldMasterMkLst>
        <pc:sldLayoutChg chg="del">
          <pc:chgData name="Daniele Casson" userId="afc30597-5a83-4fe8-89e0-e1fe5654f601" providerId="ADAL" clId="{472299B3-6A59-4EC3-963F-6C2157D85EE1}" dt="2020-11-17T09:49:29.585" v="104" actId="2696"/>
          <pc:sldLayoutMkLst>
            <pc:docMk/>
            <pc:sldMasterMk cId="1124775433" sldId="2147483648"/>
            <pc:sldLayoutMk cId="2764234694" sldId="2147483649"/>
          </pc:sldLayoutMkLst>
        </pc:sldLayoutChg>
        <pc:sldLayoutChg chg="del">
          <pc:chgData name="Daniele Casson" userId="afc30597-5a83-4fe8-89e0-e1fe5654f601" providerId="ADAL" clId="{472299B3-6A59-4EC3-963F-6C2157D85EE1}" dt="2020-11-17T09:49:29.585" v="104" actId="2696"/>
          <pc:sldLayoutMkLst>
            <pc:docMk/>
            <pc:sldMasterMk cId="1124775433" sldId="2147483648"/>
            <pc:sldLayoutMk cId="1855388533" sldId="2147483650"/>
          </pc:sldLayoutMkLst>
        </pc:sldLayoutChg>
        <pc:sldLayoutChg chg="del">
          <pc:chgData name="Daniele Casson" userId="afc30597-5a83-4fe8-89e0-e1fe5654f601" providerId="ADAL" clId="{472299B3-6A59-4EC3-963F-6C2157D85EE1}" dt="2020-11-17T09:49:29.585" v="104" actId="2696"/>
          <pc:sldLayoutMkLst>
            <pc:docMk/>
            <pc:sldMasterMk cId="1124775433" sldId="2147483648"/>
            <pc:sldLayoutMk cId="4027874139" sldId="2147483652"/>
          </pc:sldLayoutMkLst>
        </pc:sldLayoutChg>
        <pc:sldLayoutChg chg="del">
          <pc:chgData name="Daniele Casson" userId="afc30597-5a83-4fe8-89e0-e1fe5654f601" providerId="ADAL" clId="{472299B3-6A59-4EC3-963F-6C2157D85EE1}" dt="2020-11-17T09:49:29.585" v="104" actId="2696"/>
          <pc:sldLayoutMkLst>
            <pc:docMk/>
            <pc:sldMasterMk cId="1124775433" sldId="2147483648"/>
            <pc:sldLayoutMk cId="2853825492" sldId="2147483653"/>
          </pc:sldLayoutMkLst>
        </pc:sldLayoutChg>
        <pc:sldLayoutChg chg="del">
          <pc:chgData name="Daniele Casson" userId="afc30597-5a83-4fe8-89e0-e1fe5654f601" providerId="ADAL" clId="{472299B3-6A59-4EC3-963F-6C2157D85EE1}" dt="2020-11-17T09:49:29.585" v="104" actId="2696"/>
          <pc:sldLayoutMkLst>
            <pc:docMk/>
            <pc:sldMasterMk cId="1124775433" sldId="2147483648"/>
            <pc:sldLayoutMk cId="2098146728" sldId="2147483655"/>
          </pc:sldLayoutMkLst>
        </pc:sldLayoutChg>
        <pc:sldLayoutChg chg="del">
          <pc:chgData name="Daniele Casson" userId="afc30597-5a83-4fe8-89e0-e1fe5654f601" providerId="ADAL" clId="{472299B3-6A59-4EC3-963F-6C2157D85EE1}" dt="2020-11-17T09:49:29.585" v="104" actId="2696"/>
          <pc:sldLayoutMkLst>
            <pc:docMk/>
            <pc:sldMasterMk cId="1124775433" sldId="2147483648"/>
            <pc:sldLayoutMk cId="1263935244" sldId="2147483681"/>
          </pc:sldLayoutMkLst>
        </pc:sldLayoutChg>
        <pc:sldLayoutChg chg="del">
          <pc:chgData name="Daniele Casson" userId="afc30597-5a83-4fe8-89e0-e1fe5654f601" providerId="ADAL" clId="{472299B3-6A59-4EC3-963F-6C2157D85EE1}" dt="2020-11-17T09:49:29.585" v="104" actId="2696"/>
          <pc:sldLayoutMkLst>
            <pc:docMk/>
            <pc:sldMasterMk cId="1124775433" sldId="2147483648"/>
            <pc:sldLayoutMk cId="3907268898" sldId="2147483682"/>
          </pc:sldLayoutMkLst>
        </pc:sldLayoutChg>
        <pc:sldLayoutChg chg="del">
          <pc:chgData name="Daniele Casson" userId="afc30597-5a83-4fe8-89e0-e1fe5654f601" providerId="ADAL" clId="{472299B3-6A59-4EC3-963F-6C2157D85EE1}" dt="2020-11-17T09:49:29.585" v="104" actId="2696"/>
          <pc:sldLayoutMkLst>
            <pc:docMk/>
            <pc:sldMasterMk cId="1124775433" sldId="2147483648"/>
            <pc:sldLayoutMk cId="1339523946" sldId="2147483683"/>
          </pc:sldLayoutMkLst>
        </pc:sldLayoutChg>
        <pc:sldLayoutChg chg="del">
          <pc:chgData name="Daniele Casson" userId="afc30597-5a83-4fe8-89e0-e1fe5654f601" providerId="ADAL" clId="{472299B3-6A59-4EC3-963F-6C2157D85EE1}" dt="2020-11-17T09:49:29.585" v="104" actId="2696"/>
          <pc:sldLayoutMkLst>
            <pc:docMk/>
            <pc:sldMasterMk cId="1124775433" sldId="2147483648"/>
            <pc:sldLayoutMk cId="536506827" sldId="2147483687"/>
          </pc:sldLayoutMkLst>
        </pc:sldLayoutChg>
        <pc:sldLayoutChg chg="del">
          <pc:chgData name="Daniele Casson" userId="afc30597-5a83-4fe8-89e0-e1fe5654f601" providerId="ADAL" clId="{472299B3-6A59-4EC3-963F-6C2157D85EE1}" dt="2020-11-17T09:49:29.585" v="104" actId="2696"/>
          <pc:sldLayoutMkLst>
            <pc:docMk/>
            <pc:sldMasterMk cId="1124775433" sldId="2147483648"/>
            <pc:sldLayoutMk cId="226704318" sldId="214748368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025FED-E830-4401-9C66-B751F4CFF51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1E8AAC80-9D0D-4D43-8A17-78BE16ED26F8}">
      <dgm:prSet phldrT="[Testo]"/>
      <dgm:spPr/>
      <dgm:t>
        <a:bodyPr/>
        <a:lstStyle/>
        <a:p>
          <a:r>
            <a:rPr lang="it-IT" dirty="0"/>
            <a:t>Architettura Lambda – Duplicazione del codice</a:t>
          </a:r>
        </a:p>
      </dgm:t>
    </dgm:pt>
    <dgm:pt modelId="{07085E43-0FE4-4208-80A4-36763A45B942}" type="parTrans" cxnId="{C7D230CC-4196-45E0-AE0A-F7D3F65A5CFF}">
      <dgm:prSet/>
      <dgm:spPr/>
      <dgm:t>
        <a:bodyPr/>
        <a:lstStyle/>
        <a:p>
          <a:endParaRPr lang="it-IT"/>
        </a:p>
      </dgm:t>
    </dgm:pt>
    <dgm:pt modelId="{9252FD4D-4675-4121-B268-2E740620429D}" type="sibTrans" cxnId="{C7D230CC-4196-45E0-AE0A-F7D3F65A5CFF}">
      <dgm:prSet/>
      <dgm:spPr/>
      <dgm:t>
        <a:bodyPr/>
        <a:lstStyle/>
        <a:p>
          <a:endParaRPr lang="it-IT"/>
        </a:p>
      </dgm:t>
    </dgm:pt>
    <dgm:pt modelId="{9021CEB2-9B1B-49EA-A2ED-A2538A59A5AD}">
      <dgm:prSet phldrT="[Testo]"/>
      <dgm:spPr/>
      <dgm:t>
        <a:bodyPr/>
        <a:lstStyle/>
        <a:p>
          <a:r>
            <a:rPr lang="it-IT" dirty="0"/>
            <a:t>Streaming vs Batch – Validazione degli output</a:t>
          </a:r>
        </a:p>
      </dgm:t>
    </dgm:pt>
    <dgm:pt modelId="{115884C4-F4AF-46FC-8A10-62B4DC1238E9}" type="parTrans" cxnId="{61E814FD-693F-4DDB-BFC8-25E01D847707}">
      <dgm:prSet/>
      <dgm:spPr/>
      <dgm:t>
        <a:bodyPr/>
        <a:lstStyle/>
        <a:p>
          <a:endParaRPr lang="it-IT"/>
        </a:p>
      </dgm:t>
    </dgm:pt>
    <dgm:pt modelId="{FA770C72-5594-463E-83BF-17B09F5C4F08}" type="sibTrans" cxnId="{61E814FD-693F-4DDB-BFC8-25E01D847707}">
      <dgm:prSet/>
      <dgm:spPr/>
      <dgm:t>
        <a:bodyPr/>
        <a:lstStyle/>
        <a:p>
          <a:endParaRPr lang="it-IT"/>
        </a:p>
      </dgm:t>
    </dgm:pt>
    <dgm:pt modelId="{2D431789-14F9-4770-BBF4-5BB4D681C790}">
      <dgm:prSet phldrT="[Testo]"/>
      <dgm:spPr/>
      <dgm:t>
        <a:bodyPr/>
        <a:lstStyle/>
        <a:p>
          <a:r>
            <a:rPr lang="it-IT" dirty="0"/>
            <a:t>Flusso complesso –</a:t>
          </a:r>
          <a:r>
            <a:rPr lang="it-IT" dirty="0" err="1"/>
            <a:t>Reprocessing</a:t>
          </a:r>
          <a:endParaRPr lang="it-IT" dirty="0"/>
        </a:p>
      </dgm:t>
    </dgm:pt>
    <dgm:pt modelId="{7DF8CAA9-E9DB-4771-AABB-BCD58D1D9D8C}" type="parTrans" cxnId="{9DDD19EA-B7D5-4B29-A12C-774DBB9E16A5}">
      <dgm:prSet/>
      <dgm:spPr/>
      <dgm:t>
        <a:bodyPr/>
        <a:lstStyle/>
        <a:p>
          <a:endParaRPr lang="it-IT"/>
        </a:p>
      </dgm:t>
    </dgm:pt>
    <dgm:pt modelId="{DE64424A-FC0B-455A-B8DF-519BF42F75F1}" type="sibTrans" cxnId="{9DDD19EA-B7D5-4B29-A12C-774DBB9E16A5}">
      <dgm:prSet/>
      <dgm:spPr/>
      <dgm:t>
        <a:bodyPr/>
        <a:lstStyle/>
        <a:p>
          <a:endParaRPr lang="it-IT"/>
        </a:p>
      </dgm:t>
    </dgm:pt>
    <dgm:pt modelId="{368C9E3C-1B1A-41FB-9742-7527176E5222}" type="pres">
      <dgm:prSet presAssocID="{4F025FED-E830-4401-9C66-B751F4CFF51D}" presName="linearFlow" presStyleCnt="0">
        <dgm:presLayoutVars>
          <dgm:dir/>
          <dgm:resizeHandles val="exact"/>
        </dgm:presLayoutVars>
      </dgm:prSet>
      <dgm:spPr/>
    </dgm:pt>
    <dgm:pt modelId="{862B2FBD-955B-4FAE-81B0-859913975CFD}" type="pres">
      <dgm:prSet presAssocID="{1E8AAC80-9D0D-4D43-8A17-78BE16ED26F8}" presName="composite" presStyleCnt="0"/>
      <dgm:spPr/>
    </dgm:pt>
    <dgm:pt modelId="{FA32B732-BFC4-4E59-85EC-9A0D7E341AF7}" type="pres">
      <dgm:prSet presAssocID="{1E8AAC80-9D0D-4D43-8A17-78BE16ED26F8}" presName="imgShp" presStyleLbl="fgImgPlace1" presStyleIdx="0" presStyleCnt="3"/>
      <dgm:spPr/>
    </dgm:pt>
    <dgm:pt modelId="{65E06D4C-9DA1-4B41-8C68-E31A7AF27B9D}" type="pres">
      <dgm:prSet presAssocID="{1E8AAC80-9D0D-4D43-8A17-78BE16ED26F8}" presName="txShp" presStyleLbl="node1" presStyleIdx="0" presStyleCnt="3">
        <dgm:presLayoutVars>
          <dgm:bulletEnabled val="1"/>
        </dgm:presLayoutVars>
      </dgm:prSet>
      <dgm:spPr/>
    </dgm:pt>
    <dgm:pt modelId="{69F1B2CE-C3F6-4A3F-83CC-9EB49DD24FD7}" type="pres">
      <dgm:prSet presAssocID="{9252FD4D-4675-4121-B268-2E740620429D}" presName="spacing" presStyleCnt="0"/>
      <dgm:spPr/>
    </dgm:pt>
    <dgm:pt modelId="{DC9FD207-392D-4D26-AF65-55DAAE131CA3}" type="pres">
      <dgm:prSet presAssocID="{9021CEB2-9B1B-49EA-A2ED-A2538A59A5AD}" presName="composite" presStyleCnt="0"/>
      <dgm:spPr/>
    </dgm:pt>
    <dgm:pt modelId="{CDBB2E39-04B1-4DA5-9998-84E62C00EEA6}" type="pres">
      <dgm:prSet presAssocID="{9021CEB2-9B1B-49EA-A2ED-A2538A59A5AD}" presName="imgShp" presStyleLbl="fgImgPlace1" presStyleIdx="1" presStyleCnt="3"/>
      <dgm:spPr/>
    </dgm:pt>
    <dgm:pt modelId="{E796380D-DBC8-44CC-9F84-7A7C17789C3E}" type="pres">
      <dgm:prSet presAssocID="{9021CEB2-9B1B-49EA-A2ED-A2538A59A5AD}" presName="txShp" presStyleLbl="node1" presStyleIdx="1" presStyleCnt="3">
        <dgm:presLayoutVars>
          <dgm:bulletEnabled val="1"/>
        </dgm:presLayoutVars>
      </dgm:prSet>
      <dgm:spPr/>
    </dgm:pt>
    <dgm:pt modelId="{050B9EA2-F394-4ACF-92E6-9A68920D422E}" type="pres">
      <dgm:prSet presAssocID="{FA770C72-5594-463E-83BF-17B09F5C4F08}" presName="spacing" presStyleCnt="0"/>
      <dgm:spPr/>
    </dgm:pt>
    <dgm:pt modelId="{0AA89557-E145-4A3D-A241-7597B14A341F}" type="pres">
      <dgm:prSet presAssocID="{2D431789-14F9-4770-BBF4-5BB4D681C790}" presName="composite" presStyleCnt="0"/>
      <dgm:spPr/>
    </dgm:pt>
    <dgm:pt modelId="{B8C3ED06-DD9A-4C64-A1FE-2F1805CA3F76}" type="pres">
      <dgm:prSet presAssocID="{2D431789-14F9-4770-BBF4-5BB4D681C790}" presName="imgShp" presStyleLbl="fgImgPlace1" presStyleIdx="2" presStyleCnt="3"/>
      <dgm:spPr/>
    </dgm:pt>
    <dgm:pt modelId="{EDB0876F-652B-4B98-ADE3-D624BFFBAB42}" type="pres">
      <dgm:prSet presAssocID="{2D431789-14F9-4770-BBF4-5BB4D681C790}" presName="txShp" presStyleLbl="node1" presStyleIdx="2" presStyleCnt="3">
        <dgm:presLayoutVars>
          <dgm:bulletEnabled val="1"/>
        </dgm:presLayoutVars>
      </dgm:prSet>
      <dgm:spPr/>
    </dgm:pt>
  </dgm:ptLst>
  <dgm:cxnLst>
    <dgm:cxn modelId="{8469447A-44D3-4354-AFD2-DCDDB033A265}" type="presOf" srcId="{4F025FED-E830-4401-9C66-B751F4CFF51D}" destId="{368C9E3C-1B1A-41FB-9742-7527176E5222}" srcOrd="0" destOrd="0" presId="urn:microsoft.com/office/officeart/2005/8/layout/vList3"/>
    <dgm:cxn modelId="{2E2B7E93-37AA-4BF6-8DB9-A2971EC22C60}" type="presOf" srcId="{2D431789-14F9-4770-BBF4-5BB4D681C790}" destId="{EDB0876F-652B-4B98-ADE3-D624BFFBAB42}" srcOrd="0" destOrd="0" presId="urn:microsoft.com/office/officeart/2005/8/layout/vList3"/>
    <dgm:cxn modelId="{D4CA9CB6-A28A-4F69-8C1E-612169806F99}" type="presOf" srcId="{1E8AAC80-9D0D-4D43-8A17-78BE16ED26F8}" destId="{65E06D4C-9DA1-4B41-8C68-E31A7AF27B9D}" srcOrd="0" destOrd="0" presId="urn:microsoft.com/office/officeart/2005/8/layout/vList3"/>
    <dgm:cxn modelId="{C7D230CC-4196-45E0-AE0A-F7D3F65A5CFF}" srcId="{4F025FED-E830-4401-9C66-B751F4CFF51D}" destId="{1E8AAC80-9D0D-4D43-8A17-78BE16ED26F8}" srcOrd="0" destOrd="0" parTransId="{07085E43-0FE4-4208-80A4-36763A45B942}" sibTransId="{9252FD4D-4675-4121-B268-2E740620429D}"/>
    <dgm:cxn modelId="{9DDD19EA-B7D5-4B29-A12C-774DBB9E16A5}" srcId="{4F025FED-E830-4401-9C66-B751F4CFF51D}" destId="{2D431789-14F9-4770-BBF4-5BB4D681C790}" srcOrd="2" destOrd="0" parTransId="{7DF8CAA9-E9DB-4771-AABB-BCD58D1D9D8C}" sibTransId="{DE64424A-FC0B-455A-B8DF-519BF42F75F1}"/>
    <dgm:cxn modelId="{5ECEB6ED-4E40-479A-930D-C1CDA5569DDE}" type="presOf" srcId="{9021CEB2-9B1B-49EA-A2ED-A2538A59A5AD}" destId="{E796380D-DBC8-44CC-9F84-7A7C17789C3E}" srcOrd="0" destOrd="0" presId="urn:microsoft.com/office/officeart/2005/8/layout/vList3"/>
    <dgm:cxn modelId="{61E814FD-693F-4DDB-BFC8-25E01D847707}" srcId="{4F025FED-E830-4401-9C66-B751F4CFF51D}" destId="{9021CEB2-9B1B-49EA-A2ED-A2538A59A5AD}" srcOrd="1" destOrd="0" parTransId="{115884C4-F4AF-46FC-8A10-62B4DC1238E9}" sibTransId="{FA770C72-5594-463E-83BF-17B09F5C4F08}"/>
    <dgm:cxn modelId="{0C7DFF4E-D942-4B58-AB93-FE35D31877B6}" type="presParOf" srcId="{368C9E3C-1B1A-41FB-9742-7527176E5222}" destId="{862B2FBD-955B-4FAE-81B0-859913975CFD}" srcOrd="0" destOrd="0" presId="urn:microsoft.com/office/officeart/2005/8/layout/vList3"/>
    <dgm:cxn modelId="{1521E385-2170-4388-A0AF-11E35AFBC97A}" type="presParOf" srcId="{862B2FBD-955B-4FAE-81B0-859913975CFD}" destId="{FA32B732-BFC4-4E59-85EC-9A0D7E341AF7}" srcOrd="0" destOrd="0" presId="urn:microsoft.com/office/officeart/2005/8/layout/vList3"/>
    <dgm:cxn modelId="{771260E8-E03A-4F92-B850-F16B1B60B2BD}" type="presParOf" srcId="{862B2FBD-955B-4FAE-81B0-859913975CFD}" destId="{65E06D4C-9DA1-4B41-8C68-E31A7AF27B9D}" srcOrd="1" destOrd="0" presId="urn:microsoft.com/office/officeart/2005/8/layout/vList3"/>
    <dgm:cxn modelId="{F0C38AF9-59E4-42FD-97DE-61916EA7E9BF}" type="presParOf" srcId="{368C9E3C-1B1A-41FB-9742-7527176E5222}" destId="{69F1B2CE-C3F6-4A3F-83CC-9EB49DD24FD7}" srcOrd="1" destOrd="0" presId="urn:microsoft.com/office/officeart/2005/8/layout/vList3"/>
    <dgm:cxn modelId="{CECD6ACB-1846-4693-AFD7-E0C232582CF0}" type="presParOf" srcId="{368C9E3C-1B1A-41FB-9742-7527176E5222}" destId="{DC9FD207-392D-4D26-AF65-55DAAE131CA3}" srcOrd="2" destOrd="0" presId="urn:microsoft.com/office/officeart/2005/8/layout/vList3"/>
    <dgm:cxn modelId="{458EDF4B-451D-4A48-8377-098920B03E9C}" type="presParOf" srcId="{DC9FD207-392D-4D26-AF65-55DAAE131CA3}" destId="{CDBB2E39-04B1-4DA5-9998-84E62C00EEA6}" srcOrd="0" destOrd="0" presId="urn:microsoft.com/office/officeart/2005/8/layout/vList3"/>
    <dgm:cxn modelId="{F8CF3439-0D22-45FD-9958-AF7576CEA371}" type="presParOf" srcId="{DC9FD207-392D-4D26-AF65-55DAAE131CA3}" destId="{E796380D-DBC8-44CC-9F84-7A7C17789C3E}" srcOrd="1" destOrd="0" presId="urn:microsoft.com/office/officeart/2005/8/layout/vList3"/>
    <dgm:cxn modelId="{68E67654-69ED-4E92-84A7-DB7827E60D1D}" type="presParOf" srcId="{368C9E3C-1B1A-41FB-9742-7527176E5222}" destId="{050B9EA2-F394-4ACF-92E6-9A68920D422E}" srcOrd="3" destOrd="0" presId="urn:microsoft.com/office/officeart/2005/8/layout/vList3"/>
    <dgm:cxn modelId="{67820A46-3BB3-459E-AFCD-91652D927B5E}" type="presParOf" srcId="{368C9E3C-1B1A-41FB-9742-7527176E5222}" destId="{0AA89557-E145-4A3D-A241-7597B14A341F}" srcOrd="4" destOrd="0" presId="urn:microsoft.com/office/officeart/2005/8/layout/vList3"/>
    <dgm:cxn modelId="{A0D76E3B-ED25-48BB-993A-2FF47ABA1CE0}" type="presParOf" srcId="{0AA89557-E145-4A3D-A241-7597B14A341F}" destId="{B8C3ED06-DD9A-4C64-A1FE-2F1805CA3F76}" srcOrd="0" destOrd="0" presId="urn:microsoft.com/office/officeart/2005/8/layout/vList3"/>
    <dgm:cxn modelId="{AE8851F0-8175-4206-84E2-2891FC2B0F1A}" type="presParOf" srcId="{0AA89557-E145-4A3D-A241-7597B14A341F}" destId="{EDB0876F-652B-4B98-ADE3-D624BFFBAB4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025FED-E830-4401-9C66-B751F4CFF51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E8AAC80-9D0D-4D43-8A17-78BE16ED26F8}">
      <dgm:prSet phldrT="[Testo]"/>
      <dgm:spPr/>
      <dgm:t>
        <a:bodyPr/>
        <a:lstStyle/>
        <a:p>
          <a:r>
            <a:rPr lang="it-IT" dirty="0"/>
            <a:t>Transazioni ACID</a:t>
          </a:r>
        </a:p>
      </dgm:t>
    </dgm:pt>
    <dgm:pt modelId="{07085E43-0FE4-4208-80A4-36763A45B942}" type="parTrans" cxnId="{C7D230CC-4196-45E0-AE0A-F7D3F65A5CFF}">
      <dgm:prSet/>
      <dgm:spPr/>
      <dgm:t>
        <a:bodyPr/>
        <a:lstStyle/>
        <a:p>
          <a:endParaRPr lang="it-IT"/>
        </a:p>
      </dgm:t>
    </dgm:pt>
    <dgm:pt modelId="{9252FD4D-4675-4121-B268-2E740620429D}" type="sibTrans" cxnId="{C7D230CC-4196-45E0-AE0A-F7D3F65A5CFF}">
      <dgm:prSet/>
      <dgm:spPr/>
      <dgm:t>
        <a:bodyPr/>
        <a:lstStyle/>
        <a:p>
          <a:endParaRPr lang="it-IT"/>
        </a:p>
      </dgm:t>
    </dgm:pt>
    <dgm:pt modelId="{9021CEB2-9B1B-49EA-A2ED-A2538A59A5AD}">
      <dgm:prSet phldrT="[Testo]"/>
      <dgm:spPr/>
      <dgm:t>
        <a:bodyPr/>
        <a:lstStyle/>
        <a:p>
          <a:r>
            <a:rPr lang="it-IT" dirty="0" err="1"/>
            <a:t>Metastore</a:t>
          </a:r>
          <a:endParaRPr lang="it-IT" dirty="0"/>
        </a:p>
      </dgm:t>
    </dgm:pt>
    <dgm:pt modelId="{115884C4-F4AF-46FC-8A10-62B4DC1238E9}" type="parTrans" cxnId="{61E814FD-693F-4DDB-BFC8-25E01D847707}">
      <dgm:prSet/>
      <dgm:spPr/>
      <dgm:t>
        <a:bodyPr/>
        <a:lstStyle/>
        <a:p>
          <a:endParaRPr lang="it-IT"/>
        </a:p>
      </dgm:t>
    </dgm:pt>
    <dgm:pt modelId="{FA770C72-5594-463E-83BF-17B09F5C4F08}" type="sibTrans" cxnId="{61E814FD-693F-4DDB-BFC8-25E01D847707}">
      <dgm:prSet/>
      <dgm:spPr/>
      <dgm:t>
        <a:bodyPr/>
        <a:lstStyle/>
        <a:p>
          <a:endParaRPr lang="it-IT"/>
        </a:p>
      </dgm:t>
    </dgm:pt>
    <dgm:pt modelId="{2D431789-14F9-4770-BBF4-5BB4D681C790}">
      <dgm:prSet phldrT="[Testo]"/>
      <dgm:spPr/>
      <dgm:t>
        <a:bodyPr/>
        <a:lstStyle/>
        <a:p>
          <a:r>
            <a:rPr lang="it-IT" dirty="0"/>
            <a:t>Time travel - </a:t>
          </a:r>
          <a:r>
            <a:rPr lang="it-IT" dirty="0" err="1"/>
            <a:t>Versioning</a:t>
          </a:r>
          <a:endParaRPr lang="it-IT" dirty="0"/>
        </a:p>
      </dgm:t>
    </dgm:pt>
    <dgm:pt modelId="{7DF8CAA9-E9DB-4771-AABB-BCD58D1D9D8C}" type="parTrans" cxnId="{9DDD19EA-B7D5-4B29-A12C-774DBB9E16A5}">
      <dgm:prSet/>
      <dgm:spPr/>
      <dgm:t>
        <a:bodyPr/>
        <a:lstStyle/>
        <a:p>
          <a:endParaRPr lang="it-IT"/>
        </a:p>
      </dgm:t>
    </dgm:pt>
    <dgm:pt modelId="{DE64424A-FC0B-455A-B8DF-519BF42F75F1}" type="sibTrans" cxnId="{9DDD19EA-B7D5-4B29-A12C-774DBB9E16A5}">
      <dgm:prSet/>
      <dgm:spPr/>
      <dgm:t>
        <a:bodyPr/>
        <a:lstStyle/>
        <a:p>
          <a:endParaRPr lang="it-IT"/>
        </a:p>
      </dgm:t>
    </dgm:pt>
    <dgm:pt modelId="{3920B15B-3035-47CD-8DCC-7A08E7CA8A3C}">
      <dgm:prSet/>
      <dgm:spPr/>
      <dgm:t>
        <a:bodyPr/>
        <a:lstStyle/>
        <a:p>
          <a:r>
            <a:rPr lang="it-IT" dirty="0"/>
            <a:t>Delete/Update/Merge semplificati</a:t>
          </a:r>
        </a:p>
      </dgm:t>
    </dgm:pt>
    <dgm:pt modelId="{A549B52B-9792-43CE-BD75-8FDC561B14C7}" type="parTrans" cxnId="{6F5D7BFF-E0FE-43D3-8225-54214789F512}">
      <dgm:prSet/>
      <dgm:spPr/>
      <dgm:t>
        <a:bodyPr/>
        <a:lstStyle/>
        <a:p>
          <a:endParaRPr lang="it-IT"/>
        </a:p>
      </dgm:t>
    </dgm:pt>
    <dgm:pt modelId="{12370B1D-AA33-4F92-8AD1-0EE458BD6D8B}" type="sibTrans" cxnId="{6F5D7BFF-E0FE-43D3-8225-54214789F512}">
      <dgm:prSet/>
      <dgm:spPr/>
      <dgm:t>
        <a:bodyPr/>
        <a:lstStyle/>
        <a:p>
          <a:endParaRPr lang="it-IT"/>
        </a:p>
      </dgm:t>
    </dgm:pt>
    <dgm:pt modelId="{368C9E3C-1B1A-41FB-9742-7527176E5222}" type="pres">
      <dgm:prSet presAssocID="{4F025FED-E830-4401-9C66-B751F4CFF51D}" presName="linearFlow" presStyleCnt="0">
        <dgm:presLayoutVars>
          <dgm:dir/>
          <dgm:resizeHandles val="exact"/>
        </dgm:presLayoutVars>
      </dgm:prSet>
      <dgm:spPr/>
    </dgm:pt>
    <dgm:pt modelId="{862B2FBD-955B-4FAE-81B0-859913975CFD}" type="pres">
      <dgm:prSet presAssocID="{1E8AAC80-9D0D-4D43-8A17-78BE16ED26F8}" presName="composite" presStyleCnt="0"/>
      <dgm:spPr/>
    </dgm:pt>
    <dgm:pt modelId="{FA32B732-BFC4-4E59-85EC-9A0D7E341AF7}" type="pres">
      <dgm:prSet presAssocID="{1E8AAC80-9D0D-4D43-8A17-78BE16ED26F8}" presName="imgShp" presStyleLbl="fgImgPlace1" presStyleIdx="0" presStyleCnt="4"/>
      <dgm:spPr/>
    </dgm:pt>
    <dgm:pt modelId="{65E06D4C-9DA1-4B41-8C68-E31A7AF27B9D}" type="pres">
      <dgm:prSet presAssocID="{1E8AAC80-9D0D-4D43-8A17-78BE16ED26F8}" presName="txShp" presStyleLbl="node1" presStyleIdx="0" presStyleCnt="4">
        <dgm:presLayoutVars>
          <dgm:bulletEnabled val="1"/>
        </dgm:presLayoutVars>
      </dgm:prSet>
      <dgm:spPr/>
    </dgm:pt>
    <dgm:pt modelId="{69F1B2CE-C3F6-4A3F-83CC-9EB49DD24FD7}" type="pres">
      <dgm:prSet presAssocID="{9252FD4D-4675-4121-B268-2E740620429D}" presName="spacing" presStyleCnt="0"/>
      <dgm:spPr/>
    </dgm:pt>
    <dgm:pt modelId="{DC9FD207-392D-4D26-AF65-55DAAE131CA3}" type="pres">
      <dgm:prSet presAssocID="{9021CEB2-9B1B-49EA-A2ED-A2538A59A5AD}" presName="composite" presStyleCnt="0"/>
      <dgm:spPr/>
    </dgm:pt>
    <dgm:pt modelId="{CDBB2E39-04B1-4DA5-9998-84E62C00EEA6}" type="pres">
      <dgm:prSet presAssocID="{9021CEB2-9B1B-49EA-A2ED-A2538A59A5AD}" presName="imgShp" presStyleLbl="fgImgPlace1" presStyleIdx="1" presStyleCnt="4"/>
      <dgm:spPr/>
    </dgm:pt>
    <dgm:pt modelId="{E796380D-DBC8-44CC-9F84-7A7C17789C3E}" type="pres">
      <dgm:prSet presAssocID="{9021CEB2-9B1B-49EA-A2ED-A2538A59A5AD}" presName="txShp" presStyleLbl="node1" presStyleIdx="1" presStyleCnt="4">
        <dgm:presLayoutVars>
          <dgm:bulletEnabled val="1"/>
        </dgm:presLayoutVars>
      </dgm:prSet>
      <dgm:spPr/>
    </dgm:pt>
    <dgm:pt modelId="{050B9EA2-F394-4ACF-92E6-9A68920D422E}" type="pres">
      <dgm:prSet presAssocID="{FA770C72-5594-463E-83BF-17B09F5C4F08}" presName="spacing" presStyleCnt="0"/>
      <dgm:spPr/>
    </dgm:pt>
    <dgm:pt modelId="{0AA89557-E145-4A3D-A241-7597B14A341F}" type="pres">
      <dgm:prSet presAssocID="{2D431789-14F9-4770-BBF4-5BB4D681C790}" presName="composite" presStyleCnt="0"/>
      <dgm:spPr/>
    </dgm:pt>
    <dgm:pt modelId="{B8C3ED06-DD9A-4C64-A1FE-2F1805CA3F76}" type="pres">
      <dgm:prSet presAssocID="{2D431789-14F9-4770-BBF4-5BB4D681C790}" presName="imgShp" presStyleLbl="fgImgPlace1" presStyleIdx="2" presStyleCnt="4"/>
      <dgm:spPr/>
    </dgm:pt>
    <dgm:pt modelId="{EDB0876F-652B-4B98-ADE3-D624BFFBAB42}" type="pres">
      <dgm:prSet presAssocID="{2D431789-14F9-4770-BBF4-5BB4D681C790}" presName="txShp" presStyleLbl="node1" presStyleIdx="2" presStyleCnt="4">
        <dgm:presLayoutVars>
          <dgm:bulletEnabled val="1"/>
        </dgm:presLayoutVars>
      </dgm:prSet>
      <dgm:spPr/>
    </dgm:pt>
    <dgm:pt modelId="{44427C35-88E9-47AD-8D85-860FE3023174}" type="pres">
      <dgm:prSet presAssocID="{DE64424A-FC0B-455A-B8DF-519BF42F75F1}" presName="spacing" presStyleCnt="0"/>
      <dgm:spPr/>
    </dgm:pt>
    <dgm:pt modelId="{AA073764-6C9E-4046-8978-531A33751141}" type="pres">
      <dgm:prSet presAssocID="{3920B15B-3035-47CD-8DCC-7A08E7CA8A3C}" presName="composite" presStyleCnt="0"/>
      <dgm:spPr/>
    </dgm:pt>
    <dgm:pt modelId="{FBAC2F07-D0DB-49D9-9A5C-9B5082361A8D}" type="pres">
      <dgm:prSet presAssocID="{3920B15B-3035-47CD-8DCC-7A08E7CA8A3C}" presName="imgShp" presStyleLbl="fgImgPlace1" presStyleIdx="3" presStyleCnt="4"/>
      <dgm:spPr/>
    </dgm:pt>
    <dgm:pt modelId="{40847421-3917-4E9F-B30D-75450BA1DF02}" type="pres">
      <dgm:prSet presAssocID="{3920B15B-3035-47CD-8DCC-7A08E7CA8A3C}" presName="txShp" presStyleLbl="node1" presStyleIdx="3" presStyleCnt="4">
        <dgm:presLayoutVars>
          <dgm:bulletEnabled val="1"/>
        </dgm:presLayoutVars>
      </dgm:prSet>
      <dgm:spPr/>
    </dgm:pt>
  </dgm:ptLst>
  <dgm:cxnLst>
    <dgm:cxn modelId="{85AD0216-BF7E-480A-B810-8B186DCF3B2A}" type="presOf" srcId="{3920B15B-3035-47CD-8DCC-7A08E7CA8A3C}" destId="{40847421-3917-4E9F-B30D-75450BA1DF02}" srcOrd="0" destOrd="0" presId="urn:microsoft.com/office/officeart/2005/8/layout/vList3"/>
    <dgm:cxn modelId="{8469447A-44D3-4354-AFD2-DCDDB033A265}" type="presOf" srcId="{4F025FED-E830-4401-9C66-B751F4CFF51D}" destId="{368C9E3C-1B1A-41FB-9742-7527176E5222}" srcOrd="0" destOrd="0" presId="urn:microsoft.com/office/officeart/2005/8/layout/vList3"/>
    <dgm:cxn modelId="{2E2B7E93-37AA-4BF6-8DB9-A2971EC22C60}" type="presOf" srcId="{2D431789-14F9-4770-BBF4-5BB4D681C790}" destId="{EDB0876F-652B-4B98-ADE3-D624BFFBAB42}" srcOrd="0" destOrd="0" presId="urn:microsoft.com/office/officeart/2005/8/layout/vList3"/>
    <dgm:cxn modelId="{D4CA9CB6-A28A-4F69-8C1E-612169806F99}" type="presOf" srcId="{1E8AAC80-9D0D-4D43-8A17-78BE16ED26F8}" destId="{65E06D4C-9DA1-4B41-8C68-E31A7AF27B9D}" srcOrd="0" destOrd="0" presId="urn:microsoft.com/office/officeart/2005/8/layout/vList3"/>
    <dgm:cxn modelId="{C7D230CC-4196-45E0-AE0A-F7D3F65A5CFF}" srcId="{4F025FED-E830-4401-9C66-B751F4CFF51D}" destId="{1E8AAC80-9D0D-4D43-8A17-78BE16ED26F8}" srcOrd="0" destOrd="0" parTransId="{07085E43-0FE4-4208-80A4-36763A45B942}" sibTransId="{9252FD4D-4675-4121-B268-2E740620429D}"/>
    <dgm:cxn modelId="{9DDD19EA-B7D5-4B29-A12C-774DBB9E16A5}" srcId="{4F025FED-E830-4401-9C66-B751F4CFF51D}" destId="{2D431789-14F9-4770-BBF4-5BB4D681C790}" srcOrd="2" destOrd="0" parTransId="{7DF8CAA9-E9DB-4771-AABB-BCD58D1D9D8C}" sibTransId="{DE64424A-FC0B-455A-B8DF-519BF42F75F1}"/>
    <dgm:cxn modelId="{5ECEB6ED-4E40-479A-930D-C1CDA5569DDE}" type="presOf" srcId="{9021CEB2-9B1B-49EA-A2ED-A2538A59A5AD}" destId="{E796380D-DBC8-44CC-9F84-7A7C17789C3E}" srcOrd="0" destOrd="0" presId="urn:microsoft.com/office/officeart/2005/8/layout/vList3"/>
    <dgm:cxn modelId="{61E814FD-693F-4DDB-BFC8-25E01D847707}" srcId="{4F025FED-E830-4401-9C66-B751F4CFF51D}" destId="{9021CEB2-9B1B-49EA-A2ED-A2538A59A5AD}" srcOrd="1" destOrd="0" parTransId="{115884C4-F4AF-46FC-8A10-62B4DC1238E9}" sibTransId="{FA770C72-5594-463E-83BF-17B09F5C4F08}"/>
    <dgm:cxn modelId="{6F5D7BFF-E0FE-43D3-8225-54214789F512}" srcId="{4F025FED-E830-4401-9C66-B751F4CFF51D}" destId="{3920B15B-3035-47CD-8DCC-7A08E7CA8A3C}" srcOrd="3" destOrd="0" parTransId="{A549B52B-9792-43CE-BD75-8FDC561B14C7}" sibTransId="{12370B1D-AA33-4F92-8AD1-0EE458BD6D8B}"/>
    <dgm:cxn modelId="{0C7DFF4E-D942-4B58-AB93-FE35D31877B6}" type="presParOf" srcId="{368C9E3C-1B1A-41FB-9742-7527176E5222}" destId="{862B2FBD-955B-4FAE-81B0-859913975CFD}" srcOrd="0" destOrd="0" presId="urn:microsoft.com/office/officeart/2005/8/layout/vList3"/>
    <dgm:cxn modelId="{1521E385-2170-4388-A0AF-11E35AFBC97A}" type="presParOf" srcId="{862B2FBD-955B-4FAE-81B0-859913975CFD}" destId="{FA32B732-BFC4-4E59-85EC-9A0D7E341AF7}" srcOrd="0" destOrd="0" presId="urn:microsoft.com/office/officeart/2005/8/layout/vList3"/>
    <dgm:cxn modelId="{771260E8-E03A-4F92-B850-F16B1B60B2BD}" type="presParOf" srcId="{862B2FBD-955B-4FAE-81B0-859913975CFD}" destId="{65E06D4C-9DA1-4B41-8C68-E31A7AF27B9D}" srcOrd="1" destOrd="0" presId="urn:microsoft.com/office/officeart/2005/8/layout/vList3"/>
    <dgm:cxn modelId="{F0C38AF9-59E4-42FD-97DE-61916EA7E9BF}" type="presParOf" srcId="{368C9E3C-1B1A-41FB-9742-7527176E5222}" destId="{69F1B2CE-C3F6-4A3F-83CC-9EB49DD24FD7}" srcOrd="1" destOrd="0" presId="urn:microsoft.com/office/officeart/2005/8/layout/vList3"/>
    <dgm:cxn modelId="{CECD6ACB-1846-4693-AFD7-E0C232582CF0}" type="presParOf" srcId="{368C9E3C-1B1A-41FB-9742-7527176E5222}" destId="{DC9FD207-392D-4D26-AF65-55DAAE131CA3}" srcOrd="2" destOrd="0" presId="urn:microsoft.com/office/officeart/2005/8/layout/vList3"/>
    <dgm:cxn modelId="{458EDF4B-451D-4A48-8377-098920B03E9C}" type="presParOf" srcId="{DC9FD207-392D-4D26-AF65-55DAAE131CA3}" destId="{CDBB2E39-04B1-4DA5-9998-84E62C00EEA6}" srcOrd="0" destOrd="0" presId="urn:microsoft.com/office/officeart/2005/8/layout/vList3"/>
    <dgm:cxn modelId="{F8CF3439-0D22-45FD-9958-AF7576CEA371}" type="presParOf" srcId="{DC9FD207-392D-4D26-AF65-55DAAE131CA3}" destId="{E796380D-DBC8-44CC-9F84-7A7C17789C3E}" srcOrd="1" destOrd="0" presId="urn:microsoft.com/office/officeart/2005/8/layout/vList3"/>
    <dgm:cxn modelId="{68E67654-69ED-4E92-84A7-DB7827E60D1D}" type="presParOf" srcId="{368C9E3C-1B1A-41FB-9742-7527176E5222}" destId="{050B9EA2-F394-4ACF-92E6-9A68920D422E}" srcOrd="3" destOrd="0" presId="urn:microsoft.com/office/officeart/2005/8/layout/vList3"/>
    <dgm:cxn modelId="{67820A46-3BB3-459E-AFCD-91652D927B5E}" type="presParOf" srcId="{368C9E3C-1B1A-41FB-9742-7527176E5222}" destId="{0AA89557-E145-4A3D-A241-7597B14A341F}" srcOrd="4" destOrd="0" presId="urn:microsoft.com/office/officeart/2005/8/layout/vList3"/>
    <dgm:cxn modelId="{A0D76E3B-ED25-48BB-993A-2FF47ABA1CE0}" type="presParOf" srcId="{0AA89557-E145-4A3D-A241-7597B14A341F}" destId="{B8C3ED06-DD9A-4C64-A1FE-2F1805CA3F76}" srcOrd="0" destOrd="0" presId="urn:microsoft.com/office/officeart/2005/8/layout/vList3"/>
    <dgm:cxn modelId="{AE8851F0-8175-4206-84E2-2891FC2B0F1A}" type="presParOf" srcId="{0AA89557-E145-4A3D-A241-7597B14A341F}" destId="{EDB0876F-652B-4B98-ADE3-D624BFFBAB42}" srcOrd="1" destOrd="0" presId="urn:microsoft.com/office/officeart/2005/8/layout/vList3"/>
    <dgm:cxn modelId="{712BD8BC-8CDC-4B2D-B0E4-EAE7979E4554}" type="presParOf" srcId="{368C9E3C-1B1A-41FB-9742-7527176E5222}" destId="{44427C35-88E9-47AD-8D85-860FE3023174}" srcOrd="5" destOrd="0" presId="urn:microsoft.com/office/officeart/2005/8/layout/vList3"/>
    <dgm:cxn modelId="{5F19630A-102B-4D7E-8831-8CA6EC94F31B}" type="presParOf" srcId="{368C9E3C-1B1A-41FB-9742-7527176E5222}" destId="{AA073764-6C9E-4046-8978-531A33751141}" srcOrd="6" destOrd="0" presId="urn:microsoft.com/office/officeart/2005/8/layout/vList3"/>
    <dgm:cxn modelId="{57350536-EBF5-40D0-8B1C-24F5CB985C40}" type="presParOf" srcId="{AA073764-6C9E-4046-8978-531A33751141}" destId="{FBAC2F07-D0DB-49D9-9A5C-9B5082361A8D}" srcOrd="0" destOrd="0" presId="urn:microsoft.com/office/officeart/2005/8/layout/vList3"/>
    <dgm:cxn modelId="{603C0525-919C-4DF8-945D-1D43FC70EE88}" type="presParOf" srcId="{AA073764-6C9E-4046-8978-531A33751141}" destId="{40847421-3917-4E9F-B30D-75450BA1DF0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06D4C-9DA1-4B41-8C68-E31A7AF27B9D}">
      <dsp:nvSpPr>
        <dsp:cNvPr id="0" name=""/>
        <dsp:cNvSpPr/>
      </dsp:nvSpPr>
      <dsp:spPr>
        <a:xfrm rot="10800000">
          <a:off x="2240062" y="2485"/>
          <a:ext cx="7538760" cy="13648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1842" tIns="144780" rIns="270256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800" kern="1200" dirty="0"/>
            <a:t>Architettura Lambda – Duplicazione del codice</a:t>
          </a:r>
        </a:p>
      </dsp:txBody>
      <dsp:txXfrm rot="10800000">
        <a:off x="2581263" y="2485"/>
        <a:ext cx="7197559" cy="1364806"/>
      </dsp:txXfrm>
    </dsp:sp>
    <dsp:sp modelId="{FA32B732-BFC4-4E59-85EC-9A0D7E341AF7}">
      <dsp:nvSpPr>
        <dsp:cNvPr id="0" name=""/>
        <dsp:cNvSpPr/>
      </dsp:nvSpPr>
      <dsp:spPr>
        <a:xfrm>
          <a:off x="1557659" y="2485"/>
          <a:ext cx="1364806" cy="136480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6380D-DBC8-44CC-9F84-7A7C17789C3E}">
      <dsp:nvSpPr>
        <dsp:cNvPr id="0" name=""/>
        <dsp:cNvSpPr/>
      </dsp:nvSpPr>
      <dsp:spPr>
        <a:xfrm rot="10800000">
          <a:off x="2240062" y="1774696"/>
          <a:ext cx="7538760" cy="13648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1842" tIns="144780" rIns="270256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800" kern="1200" dirty="0"/>
            <a:t>Streaming vs Batch – Validazione degli output</a:t>
          </a:r>
        </a:p>
      </dsp:txBody>
      <dsp:txXfrm rot="10800000">
        <a:off x="2581263" y="1774696"/>
        <a:ext cx="7197559" cy="1364806"/>
      </dsp:txXfrm>
    </dsp:sp>
    <dsp:sp modelId="{CDBB2E39-04B1-4DA5-9998-84E62C00EEA6}">
      <dsp:nvSpPr>
        <dsp:cNvPr id="0" name=""/>
        <dsp:cNvSpPr/>
      </dsp:nvSpPr>
      <dsp:spPr>
        <a:xfrm>
          <a:off x="1557659" y="1774696"/>
          <a:ext cx="1364806" cy="136480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B0876F-652B-4B98-ADE3-D624BFFBAB42}">
      <dsp:nvSpPr>
        <dsp:cNvPr id="0" name=""/>
        <dsp:cNvSpPr/>
      </dsp:nvSpPr>
      <dsp:spPr>
        <a:xfrm rot="10800000">
          <a:off x="2240062" y="3546907"/>
          <a:ext cx="7538760" cy="13648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1842" tIns="144780" rIns="270256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800" kern="1200" dirty="0"/>
            <a:t>Flusso complesso –</a:t>
          </a:r>
          <a:r>
            <a:rPr lang="it-IT" sz="3800" kern="1200" dirty="0" err="1"/>
            <a:t>Reprocessing</a:t>
          </a:r>
          <a:endParaRPr lang="it-IT" sz="3800" kern="1200" dirty="0"/>
        </a:p>
      </dsp:txBody>
      <dsp:txXfrm rot="10800000">
        <a:off x="2581263" y="3546907"/>
        <a:ext cx="7197559" cy="1364806"/>
      </dsp:txXfrm>
    </dsp:sp>
    <dsp:sp modelId="{B8C3ED06-DD9A-4C64-A1FE-2F1805CA3F76}">
      <dsp:nvSpPr>
        <dsp:cNvPr id="0" name=""/>
        <dsp:cNvSpPr/>
      </dsp:nvSpPr>
      <dsp:spPr>
        <a:xfrm>
          <a:off x="1557659" y="3546907"/>
          <a:ext cx="1364806" cy="136480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06D4C-9DA1-4B41-8C68-E31A7AF27B9D}">
      <dsp:nvSpPr>
        <dsp:cNvPr id="0" name=""/>
        <dsp:cNvSpPr/>
      </dsp:nvSpPr>
      <dsp:spPr>
        <a:xfrm rot="10800000">
          <a:off x="2149662" y="1489"/>
          <a:ext cx="7538760" cy="10032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2386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/>
            <a:t>Transazioni ACID</a:t>
          </a:r>
        </a:p>
      </dsp:txBody>
      <dsp:txXfrm rot="10800000">
        <a:off x="2400463" y="1489"/>
        <a:ext cx="7287959" cy="1003206"/>
      </dsp:txXfrm>
    </dsp:sp>
    <dsp:sp modelId="{FA32B732-BFC4-4E59-85EC-9A0D7E341AF7}">
      <dsp:nvSpPr>
        <dsp:cNvPr id="0" name=""/>
        <dsp:cNvSpPr/>
      </dsp:nvSpPr>
      <dsp:spPr>
        <a:xfrm>
          <a:off x="1648059" y="1489"/>
          <a:ext cx="1003206" cy="100320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6380D-DBC8-44CC-9F84-7A7C17789C3E}">
      <dsp:nvSpPr>
        <dsp:cNvPr id="0" name=""/>
        <dsp:cNvSpPr/>
      </dsp:nvSpPr>
      <dsp:spPr>
        <a:xfrm rot="10800000">
          <a:off x="2149662" y="1304160"/>
          <a:ext cx="7538760" cy="10032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2386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 err="1"/>
            <a:t>Metastore</a:t>
          </a:r>
          <a:endParaRPr lang="it-IT" sz="3000" kern="1200" dirty="0"/>
        </a:p>
      </dsp:txBody>
      <dsp:txXfrm rot="10800000">
        <a:off x="2400463" y="1304160"/>
        <a:ext cx="7287959" cy="1003206"/>
      </dsp:txXfrm>
    </dsp:sp>
    <dsp:sp modelId="{CDBB2E39-04B1-4DA5-9998-84E62C00EEA6}">
      <dsp:nvSpPr>
        <dsp:cNvPr id="0" name=""/>
        <dsp:cNvSpPr/>
      </dsp:nvSpPr>
      <dsp:spPr>
        <a:xfrm>
          <a:off x="1648059" y="1304160"/>
          <a:ext cx="1003206" cy="100320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B0876F-652B-4B98-ADE3-D624BFFBAB42}">
      <dsp:nvSpPr>
        <dsp:cNvPr id="0" name=""/>
        <dsp:cNvSpPr/>
      </dsp:nvSpPr>
      <dsp:spPr>
        <a:xfrm rot="10800000">
          <a:off x="2149662" y="2606831"/>
          <a:ext cx="7538760" cy="10032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2386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/>
            <a:t>Time travel - </a:t>
          </a:r>
          <a:r>
            <a:rPr lang="it-IT" sz="3000" kern="1200" dirty="0" err="1"/>
            <a:t>Versioning</a:t>
          </a:r>
          <a:endParaRPr lang="it-IT" sz="3000" kern="1200" dirty="0"/>
        </a:p>
      </dsp:txBody>
      <dsp:txXfrm rot="10800000">
        <a:off x="2400463" y="2606831"/>
        <a:ext cx="7287959" cy="1003206"/>
      </dsp:txXfrm>
    </dsp:sp>
    <dsp:sp modelId="{B8C3ED06-DD9A-4C64-A1FE-2F1805CA3F76}">
      <dsp:nvSpPr>
        <dsp:cNvPr id="0" name=""/>
        <dsp:cNvSpPr/>
      </dsp:nvSpPr>
      <dsp:spPr>
        <a:xfrm>
          <a:off x="1648059" y="2606831"/>
          <a:ext cx="1003206" cy="100320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47421-3917-4E9F-B30D-75450BA1DF02}">
      <dsp:nvSpPr>
        <dsp:cNvPr id="0" name=""/>
        <dsp:cNvSpPr/>
      </dsp:nvSpPr>
      <dsp:spPr>
        <a:xfrm rot="10800000">
          <a:off x="2149662" y="3909503"/>
          <a:ext cx="7538760" cy="10032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2386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/>
            <a:t>Delete/Update/Merge semplificati</a:t>
          </a:r>
        </a:p>
      </dsp:txBody>
      <dsp:txXfrm rot="10800000">
        <a:off x="2400463" y="3909503"/>
        <a:ext cx="7287959" cy="1003206"/>
      </dsp:txXfrm>
    </dsp:sp>
    <dsp:sp modelId="{FBAC2F07-D0DB-49D9-9A5C-9B5082361A8D}">
      <dsp:nvSpPr>
        <dsp:cNvPr id="0" name=""/>
        <dsp:cNvSpPr/>
      </dsp:nvSpPr>
      <dsp:spPr>
        <a:xfrm>
          <a:off x="1648059" y="3909503"/>
          <a:ext cx="1003206" cy="100320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36554-2B17-4519-8B15-5E851981342C}" type="datetimeFigureOut">
              <a:rPr lang="it-IT" smtClean="0"/>
              <a:t>27/04/2021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4BC660-6953-4F55-BE4E-0B025AA342F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279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2675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641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434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2873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636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0887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9429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61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ACID: </a:t>
            </a:r>
          </a:p>
          <a:p>
            <a:pPr marL="628650" lvl="1" indent="-171450">
              <a:buFontTx/>
              <a:buChar char="-"/>
            </a:pPr>
            <a:r>
              <a:rPr lang="it-IT" dirty="0"/>
              <a:t>atomicità (compete end or </a:t>
            </a:r>
            <a:r>
              <a:rPr lang="it-IT" dirty="0" err="1"/>
              <a:t>rollback</a:t>
            </a:r>
            <a:r>
              <a:rPr lang="it-IT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it-IT" dirty="0"/>
              <a:t>coerenza (</a:t>
            </a:r>
            <a:r>
              <a:rPr lang="it-IT" dirty="0" err="1"/>
              <a:t>quality</a:t>
            </a:r>
            <a:r>
              <a:rPr lang="it-IT" dirty="0"/>
              <a:t> check tipo colonne </a:t>
            </a:r>
            <a:r>
              <a:rPr lang="it-IT" dirty="0" err="1"/>
              <a:t>required</a:t>
            </a:r>
            <a:r>
              <a:rPr lang="it-IT" dirty="0"/>
              <a:t>, </a:t>
            </a:r>
            <a:r>
              <a:rPr lang="it-IT" dirty="0" err="1"/>
              <a:t>types</a:t>
            </a:r>
            <a:r>
              <a:rPr lang="it-IT" dirty="0"/>
              <a:t>, schema…)</a:t>
            </a:r>
          </a:p>
          <a:p>
            <a:pPr marL="628650" lvl="1" indent="-171450">
              <a:buFontTx/>
              <a:buChar char="-"/>
            </a:pPr>
            <a:r>
              <a:rPr lang="it-IT" dirty="0"/>
              <a:t>isolamento (delle transazioni)</a:t>
            </a:r>
          </a:p>
          <a:p>
            <a:pPr marL="628650" lvl="1" indent="-171450">
              <a:buFontTx/>
              <a:buChar char="-"/>
            </a:pPr>
            <a:r>
              <a:rPr lang="it-IT" dirty="0"/>
              <a:t>durabilità (</a:t>
            </a:r>
            <a:r>
              <a:rPr lang="it-IT" dirty="0" err="1"/>
              <a:t>commit</a:t>
            </a:r>
            <a:r>
              <a:rPr lang="it-IT" dirty="0"/>
              <a:t>)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Metastore</a:t>
            </a:r>
            <a:r>
              <a:rPr lang="it-IT" dirty="0"/>
              <a:t>: con una libreria andiamo a gestire quello che normalmente si farebbe con un software apposito (in </a:t>
            </a:r>
            <a:r>
              <a:rPr lang="it-IT" dirty="0" err="1"/>
              <a:t>Hadoop</a:t>
            </a:r>
            <a:r>
              <a:rPr lang="it-IT" dirty="0"/>
              <a:t>: </a:t>
            </a:r>
            <a:r>
              <a:rPr lang="it-IT" dirty="0" err="1"/>
              <a:t>Hive</a:t>
            </a:r>
            <a:r>
              <a:rPr lang="it-IT" dirty="0"/>
              <a:t>, </a:t>
            </a:r>
            <a:r>
              <a:rPr lang="it-IT" dirty="0" err="1"/>
              <a:t>Kudu</a:t>
            </a:r>
            <a:r>
              <a:rPr lang="it-IT" dirty="0"/>
              <a:t>…)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Versioning</a:t>
            </a:r>
            <a:r>
              <a:rPr lang="it-IT" dirty="0"/>
              <a:t>: il </a:t>
            </a:r>
            <a:r>
              <a:rPr lang="it-IT" dirty="0" err="1"/>
              <a:t>transaction</a:t>
            </a:r>
            <a:r>
              <a:rPr lang="it-IT" dirty="0"/>
              <a:t> log di Delta permette di </a:t>
            </a:r>
            <a:r>
              <a:rPr lang="it-IT" dirty="0" err="1"/>
              <a:t>versionare</a:t>
            </a:r>
            <a:r>
              <a:rPr lang="it-IT" dirty="0"/>
              <a:t> i dati caricati nel data </a:t>
            </a:r>
            <a:r>
              <a:rPr lang="it-IT" dirty="0" err="1"/>
              <a:t>lake</a:t>
            </a:r>
            <a:r>
              <a:rPr lang="it-IT" dirty="0"/>
              <a:t> per poi poter accedere a snapshot del passato (funzione time travel)</a:t>
            </a:r>
          </a:p>
          <a:p>
            <a:pPr marL="171450" indent="-171450">
              <a:buFontTx/>
              <a:buChar char="-"/>
            </a:pPr>
            <a:r>
              <a:rPr lang="it-IT" dirty="0"/>
              <a:t>Invece di usare strumenti aggiuntivi (</a:t>
            </a:r>
            <a:r>
              <a:rPr lang="it-IT" dirty="0" err="1"/>
              <a:t>Hive</a:t>
            </a:r>
            <a:r>
              <a:rPr lang="it-IT" dirty="0"/>
              <a:t>, </a:t>
            </a:r>
            <a:r>
              <a:rPr lang="it-IT" dirty="0" err="1"/>
              <a:t>Kudu</a:t>
            </a:r>
            <a:r>
              <a:rPr lang="it-IT" dirty="0"/>
              <a:t>), con delta possiamo accedere direttamente tramite </a:t>
            </a:r>
            <a:r>
              <a:rPr lang="it-IT" dirty="0" err="1"/>
              <a:t>spark</a:t>
            </a:r>
            <a:r>
              <a:rPr lang="it-IT" dirty="0"/>
              <a:t> alle tabelle finali per eliminarle, aggiornarle o combinarle</a:t>
            </a:r>
          </a:p>
          <a:p>
            <a:endParaRPr lang="it-I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09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1011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B66A9F78-AED9-4FE8-9844-F1FC9422A44C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206618" y="0"/>
            <a:ext cx="4985382" cy="6857999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B81B24B0-8EE1-4A25-A446-D6E365DA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7357" y="2149642"/>
            <a:ext cx="5400675" cy="4175125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6" name="Titolo 24">
            <a:extLst>
              <a:ext uri="{FF2B5EF4-FFF2-40B4-BE49-F238E27FC236}">
                <a16:creationId xmlns:a16="http://schemas.microsoft.com/office/drawing/2014/main" id="{1B341375-6490-408D-9067-3711AB870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7" y="609436"/>
            <a:ext cx="5472867" cy="1183270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587418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3 box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51">
            <a:extLst>
              <a:ext uri="{FF2B5EF4-FFF2-40B4-BE49-F238E27FC236}">
                <a16:creationId xmlns:a16="http://schemas.microsoft.com/office/drawing/2014/main" id="{3E8995BC-49EE-4CC0-B0BB-EB72D8ECE95C}"/>
              </a:ext>
            </a:extLst>
          </p:cNvPr>
          <p:cNvSpPr/>
          <p:nvPr userDrawn="1"/>
        </p:nvSpPr>
        <p:spPr>
          <a:xfrm>
            <a:off x="716901" y="2144313"/>
            <a:ext cx="3240000" cy="4140348"/>
          </a:xfrm>
          <a:prstGeom prst="rect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1" name="Shape 283">
            <a:extLst>
              <a:ext uri="{FF2B5EF4-FFF2-40B4-BE49-F238E27FC236}">
                <a16:creationId xmlns:a16="http://schemas.microsoft.com/office/drawing/2014/main" id="{49D2A6B9-9582-47C3-85BA-66DA3D473F13}"/>
              </a:ext>
            </a:extLst>
          </p:cNvPr>
          <p:cNvSpPr/>
          <p:nvPr userDrawn="1"/>
        </p:nvSpPr>
        <p:spPr>
          <a:xfrm>
            <a:off x="1038478" y="3128691"/>
            <a:ext cx="544823" cy="0"/>
          </a:xfrm>
          <a:prstGeom prst="line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2" name="Shape 251">
            <a:extLst>
              <a:ext uri="{FF2B5EF4-FFF2-40B4-BE49-F238E27FC236}">
                <a16:creationId xmlns:a16="http://schemas.microsoft.com/office/drawing/2014/main" id="{9A786A19-89F4-438F-BB76-205E0F7D9DFF}"/>
              </a:ext>
            </a:extLst>
          </p:cNvPr>
          <p:cNvSpPr/>
          <p:nvPr userDrawn="1"/>
        </p:nvSpPr>
        <p:spPr>
          <a:xfrm>
            <a:off x="8272731" y="2144313"/>
            <a:ext cx="3240000" cy="4140348"/>
          </a:xfrm>
          <a:prstGeom prst="rect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3" name="Shape 283">
            <a:extLst>
              <a:ext uri="{FF2B5EF4-FFF2-40B4-BE49-F238E27FC236}">
                <a16:creationId xmlns:a16="http://schemas.microsoft.com/office/drawing/2014/main" id="{A64AC05D-B92A-49A6-96CE-B2A63E503E5E}"/>
              </a:ext>
            </a:extLst>
          </p:cNvPr>
          <p:cNvSpPr/>
          <p:nvPr userDrawn="1"/>
        </p:nvSpPr>
        <p:spPr>
          <a:xfrm>
            <a:off x="8594308" y="3128691"/>
            <a:ext cx="544823" cy="0"/>
          </a:xfrm>
          <a:prstGeom prst="line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4" name="Shape 251">
            <a:extLst>
              <a:ext uri="{FF2B5EF4-FFF2-40B4-BE49-F238E27FC236}">
                <a16:creationId xmlns:a16="http://schemas.microsoft.com/office/drawing/2014/main" id="{081F6A6A-A8FE-4331-931C-655EFDD5F802}"/>
              </a:ext>
            </a:extLst>
          </p:cNvPr>
          <p:cNvSpPr/>
          <p:nvPr userDrawn="1"/>
        </p:nvSpPr>
        <p:spPr>
          <a:xfrm>
            <a:off x="4494814" y="2144313"/>
            <a:ext cx="3240000" cy="4140348"/>
          </a:xfrm>
          <a:prstGeom prst="rect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5" name="Shape 283">
            <a:extLst>
              <a:ext uri="{FF2B5EF4-FFF2-40B4-BE49-F238E27FC236}">
                <a16:creationId xmlns:a16="http://schemas.microsoft.com/office/drawing/2014/main" id="{E59D341A-6349-4B5B-A4B4-7A10D09A67B7}"/>
              </a:ext>
            </a:extLst>
          </p:cNvPr>
          <p:cNvSpPr/>
          <p:nvPr userDrawn="1"/>
        </p:nvSpPr>
        <p:spPr>
          <a:xfrm>
            <a:off x="4816391" y="3128691"/>
            <a:ext cx="544823" cy="0"/>
          </a:xfrm>
          <a:prstGeom prst="line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6" name="Segnaposto contenuto 3">
            <a:extLst>
              <a:ext uri="{FF2B5EF4-FFF2-40B4-BE49-F238E27FC236}">
                <a16:creationId xmlns:a16="http://schemas.microsoft.com/office/drawing/2014/main" id="{D9BD6A33-3666-4757-9864-612C09512E8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38479" y="3500439"/>
            <a:ext cx="2558960" cy="245212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8DCF7342-CB6C-4573-8627-ADB56786A57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28426" y="3500439"/>
            <a:ext cx="2558960" cy="245212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28" name="Segnaposto contenuto 3">
            <a:extLst>
              <a:ext uri="{FF2B5EF4-FFF2-40B4-BE49-F238E27FC236}">
                <a16:creationId xmlns:a16="http://schemas.microsoft.com/office/drawing/2014/main" id="{615EEA32-D2CE-4DF6-B3E9-3DB06F6F785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554453" y="3500439"/>
            <a:ext cx="2622880" cy="245212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29" name="Titolo 24">
            <a:extLst>
              <a:ext uri="{FF2B5EF4-FFF2-40B4-BE49-F238E27FC236}">
                <a16:creationId xmlns:a16="http://schemas.microsoft.com/office/drawing/2014/main" id="{3C73140F-E5F3-4196-ABBE-8A48603A27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133" y="609436"/>
            <a:ext cx="5400675" cy="982827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  <p:sp>
        <p:nvSpPr>
          <p:cNvPr id="34" name="Segnaposto testo 12">
            <a:extLst>
              <a:ext uri="{FF2B5EF4-FFF2-40B4-BE49-F238E27FC236}">
                <a16:creationId xmlns:a16="http://schemas.microsoft.com/office/drawing/2014/main" id="{370ECC3E-C48E-40B2-B162-0BE7E6AD60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6432" y="2473704"/>
            <a:ext cx="2671007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  <a:lvl2pPr>
              <a:defRPr sz="2000"/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  <p:sp>
        <p:nvSpPr>
          <p:cNvPr id="35" name="Segnaposto testo 12">
            <a:extLst>
              <a:ext uri="{FF2B5EF4-FFF2-40B4-BE49-F238E27FC236}">
                <a16:creationId xmlns:a16="http://schemas.microsoft.com/office/drawing/2014/main" id="{4A3AABEB-E176-4D93-868A-E13ED97CD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6379" y="2473704"/>
            <a:ext cx="2671007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  <a:lvl2pPr>
              <a:defRPr sz="2000"/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  <p:sp>
        <p:nvSpPr>
          <p:cNvPr id="36" name="Segnaposto testo 12">
            <a:extLst>
              <a:ext uri="{FF2B5EF4-FFF2-40B4-BE49-F238E27FC236}">
                <a16:creationId xmlns:a16="http://schemas.microsoft.com/office/drawing/2014/main" id="{E9023FF5-D932-4FC7-AA5A-1B4365B935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06326" y="2473704"/>
            <a:ext cx="2671007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  <a:lvl2pPr>
              <a:defRPr sz="2000"/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0119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02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ia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1A315D3C-7FC3-4E38-860E-45CF9274C8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15112" y="1304764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 dirty="0">
              <a:sym typeface="Open Sans" charset="0"/>
            </a:endParaRP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2D1FA21F-E51E-4910-8040-55BB56D752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23416" y="1304764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69E60BFD-6F40-4293-AF57-D7922CD905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31720" y="1304764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67F81C31-A0F0-404F-8DF7-1B7F7207D9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40024" y="1304764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FF13C42E-61D9-49A2-9F9D-8ADC618A11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48328" y="1304764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352A64F-00CB-4DA1-97A3-CB43E4F5A2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14956" y="3212976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 dirty="0">
              <a:sym typeface="Open Sans" charset="0"/>
            </a:endParaRP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FE671563-C479-426E-927B-6E65A6BF116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23260" y="3212976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2B5D9EF8-480B-4E36-9F9A-8C47F33C168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31564" y="3212976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EDCF48DC-7403-42E1-A0D6-C6C368C0618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139868" y="3212976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F534DB88-B083-4D23-8703-A99B4CCA4C0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048172" y="3212976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26075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e contatti di chi pres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Рисунок 2">
            <a:extLst>
              <a:ext uri="{FF2B5EF4-FFF2-40B4-BE49-F238E27FC236}">
                <a16:creationId xmlns:a16="http://schemas.microsoft.com/office/drawing/2014/main" id="{6A5556E3-E487-4ACA-893A-242C56796D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2" y="1052513"/>
            <a:ext cx="4640731" cy="525621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en-US" dirty="0" err="1"/>
              <a:t>Inserisci</a:t>
            </a:r>
            <a:r>
              <a:rPr lang="en-US" dirty="0"/>
              <a:t> la </a:t>
            </a:r>
            <a:r>
              <a:rPr lang="en-US" dirty="0" err="1"/>
              <a:t>tua</a:t>
            </a:r>
            <a:r>
              <a:rPr lang="en-US" dirty="0"/>
              <a:t> </a:t>
            </a:r>
            <a:r>
              <a:rPr lang="en-US" dirty="0" err="1"/>
              <a:t>foto</a:t>
            </a:r>
            <a:endParaRPr lang="en-US" dirty="0"/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8DEDA184-38EC-4B36-ACAE-31B7908CB7F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23144" y="4762966"/>
            <a:ext cx="1761727" cy="1354591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 err="1"/>
              <a:t>Firma</a:t>
            </a:r>
            <a:endParaRPr lang="en-US" dirty="0"/>
          </a:p>
        </p:txBody>
      </p:sp>
      <p:sp>
        <p:nvSpPr>
          <p:cNvPr id="10" name="Shape 213">
            <a:extLst>
              <a:ext uri="{FF2B5EF4-FFF2-40B4-BE49-F238E27FC236}">
                <a16:creationId xmlns:a16="http://schemas.microsoft.com/office/drawing/2014/main" id="{BF087FB0-5295-41E1-A0AE-6272F3595035}"/>
              </a:ext>
            </a:extLst>
          </p:cNvPr>
          <p:cNvSpPr/>
          <p:nvPr userDrawn="1"/>
        </p:nvSpPr>
        <p:spPr>
          <a:xfrm>
            <a:off x="5679120" y="5654104"/>
            <a:ext cx="833759" cy="866659"/>
          </a:xfrm>
          <a:prstGeom prst="rect">
            <a:avLst/>
          </a:prstGeom>
          <a:ln w="38100">
            <a:solidFill>
              <a:srgbClr val="009EDB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Shape 214">
            <a:extLst>
              <a:ext uri="{FF2B5EF4-FFF2-40B4-BE49-F238E27FC236}">
                <a16:creationId xmlns:a16="http://schemas.microsoft.com/office/drawing/2014/main" id="{FCD03F81-1A4A-4607-82E4-62592D97B1BD}"/>
              </a:ext>
            </a:extLst>
          </p:cNvPr>
          <p:cNvSpPr/>
          <p:nvPr userDrawn="1"/>
        </p:nvSpPr>
        <p:spPr>
          <a:xfrm>
            <a:off x="6708306" y="5650421"/>
            <a:ext cx="245387" cy="255070"/>
          </a:xfrm>
          <a:prstGeom prst="rect">
            <a:avLst/>
          </a:prstGeom>
          <a:solidFill>
            <a:schemeClr val="accent1"/>
          </a:solidFill>
          <a:ln w="50800">
            <a:noFill/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214">
            <a:extLst>
              <a:ext uri="{FF2B5EF4-FFF2-40B4-BE49-F238E27FC236}">
                <a16:creationId xmlns:a16="http://schemas.microsoft.com/office/drawing/2014/main" id="{F552A59D-5E7F-416A-8DA5-FEF5C8C6D6FC}"/>
              </a:ext>
            </a:extLst>
          </p:cNvPr>
          <p:cNvSpPr/>
          <p:nvPr userDrawn="1"/>
        </p:nvSpPr>
        <p:spPr>
          <a:xfrm>
            <a:off x="221781" y="-117252"/>
            <a:ext cx="517001" cy="537402"/>
          </a:xfrm>
          <a:prstGeom prst="rect">
            <a:avLst/>
          </a:prstGeom>
          <a:solidFill>
            <a:schemeClr val="accent1"/>
          </a:solidFill>
          <a:ln w="50800">
            <a:noFill/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Segnaposto contenuto 3">
            <a:extLst>
              <a:ext uri="{FF2B5EF4-FFF2-40B4-BE49-F238E27FC236}">
                <a16:creationId xmlns:a16="http://schemas.microsoft.com/office/drawing/2014/main" id="{ED89934B-F8F9-443C-A03D-EC1B41BF6EE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888163" y="3325829"/>
            <a:ext cx="4640730" cy="13545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828800" indent="0" algn="l">
              <a:buFontTx/>
              <a:buNone/>
              <a:defRPr sz="1200"/>
            </a:lvl5pPr>
          </a:lstStyle>
          <a:p>
            <a:pPr lvl="4"/>
            <a:r>
              <a:rPr lang="it-IT" dirty="0"/>
              <a:t>Inserire testo o contatti personali</a:t>
            </a:r>
          </a:p>
        </p:txBody>
      </p:sp>
      <p:sp>
        <p:nvSpPr>
          <p:cNvPr id="27" name="Titolo 24">
            <a:extLst>
              <a:ext uri="{FF2B5EF4-FFF2-40B4-BE49-F238E27FC236}">
                <a16:creationId xmlns:a16="http://schemas.microsoft.com/office/drawing/2014/main" id="{DC340BE5-BD3D-4D46-BF68-2075094D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1325" y="1936190"/>
            <a:ext cx="5400675" cy="637062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Nome COGNOME</a:t>
            </a:r>
          </a:p>
        </p:txBody>
      </p:sp>
      <p:sp>
        <p:nvSpPr>
          <p:cNvPr id="32" name="Segnaposto testo 12">
            <a:extLst>
              <a:ext uri="{FF2B5EF4-FFF2-40B4-BE49-F238E27FC236}">
                <a16:creationId xmlns:a16="http://schemas.microsoft.com/office/drawing/2014/main" id="{1F5CBFA7-E501-4F07-9F0E-6ADE6F32AE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0655" y="2545896"/>
            <a:ext cx="4708238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defRPr sz="2000">
                <a:solidFill>
                  <a:schemeClr val="accent1"/>
                </a:solidFill>
                <a:latin typeface="+mn-lt"/>
              </a:defRPr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B572DDA-2417-4D1C-BA9D-ECFFD238B58B}"/>
              </a:ext>
            </a:extLst>
          </p:cNvPr>
          <p:cNvSpPr/>
          <p:nvPr userDrawn="1"/>
        </p:nvSpPr>
        <p:spPr>
          <a:xfrm>
            <a:off x="515938" y="770566"/>
            <a:ext cx="4598987" cy="5316868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2532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 userDrawn="1">
          <p15:clr>
            <a:srgbClr val="FBAE40"/>
          </p15:clr>
        </p15:guide>
        <p15:guide id="2" pos="3409" userDrawn="1">
          <p15:clr>
            <a:srgbClr val="FBAE40"/>
          </p15:clr>
        </p15:guide>
        <p15:guide id="3" pos="483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3974" userDrawn="1">
          <p15:clr>
            <a:srgbClr val="FBAE40"/>
          </p15:clr>
        </p15:guide>
        <p15:guide id="6" pos="7242" userDrawn="1">
          <p15:clr>
            <a:srgbClr val="FBAE40"/>
          </p15:clr>
        </p15:guide>
        <p15:guide id="7" orient="horz" pos="1548" userDrawn="1">
          <p15:clr>
            <a:srgbClr val="FBAE40"/>
          </p15:clr>
        </p15:guide>
        <p15:guide id="8" orient="horz" pos="177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B66A9F78-AED9-4FE8-9844-F1FC9422A44C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206618" y="1"/>
            <a:ext cx="4985382" cy="6857999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B81B24B0-8EE1-4A25-A446-D6E365DA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7358" y="2149643"/>
            <a:ext cx="5400675" cy="4175125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6" name="Titolo 24">
            <a:extLst>
              <a:ext uri="{FF2B5EF4-FFF2-40B4-BE49-F238E27FC236}">
                <a16:creationId xmlns:a16="http://schemas.microsoft.com/office/drawing/2014/main" id="{1B341375-6490-408D-9067-3711AB870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7" y="609436"/>
            <a:ext cx="5472867" cy="1183270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3160272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uto (punti elenc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immagine 2">
            <a:extLst>
              <a:ext uri="{FF2B5EF4-FFF2-40B4-BE49-F238E27FC236}">
                <a16:creationId xmlns:a16="http://schemas.microsoft.com/office/drawing/2014/main" id="{666DFD9A-6E38-4445-BD6B-AF101FE3CBD0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2" y="1"/>
            <a:ext cx="4985382" cy="6857999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C2659769-9ECD-4341-B49C-5C7D71434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1" y="663328"/>
            <a:ext cx="5400675" cy="5645397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1" name="Titolo 24">
            <a:extLst>
              <a:ext uri="{FF2B5EF4-FFF2-40B4-BE49-F238E27FC236}">
                <a16:creationId xmlns:a16="http://schemas.microsoft.com/office/drawing/2014/main" id="{B0DFBE68-F1BE-48FE-A5E5-4711F5E7F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8" y="609436"/>
            <a:ext cx="4021054" cy="1183270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1772893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+ 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2">
            <a:extLst>
              <a:ext uri="{FF2B5EF4-FFF2-40B4-BE49-F238E27FC236}">
                <a16:creationId xmlns:a16="http://schemas.microsoft.com/office/drawing/2014/main" id="{1534F04A-960F-4B2F-82DA-0CAB0C1980E5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2" y="1"/>
            <a:ext cx="4985382" cy="6857999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16" name="Segnaposto contenuto 3">
            <a:extLst>
              <a:ext uri="{FF2B5EF4-FFF2-40B4-BE49-F238E27FC236}">
                <a16:creationId xmlns:a16="http://schemas.microsoft.com/office/drawing/2014/main" id="{3C9F782E-3161-4C4F-9B44-A4F0CEB78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1" y="2133601"/>
            <a:ext cx="5400675" cy="4175124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7" name="Titolo 24">
            <a:extLst>
              <a:ext uri="{FF2B5EF4-FFF2-40B4-BE49-F238E27FC236}">
                <a16:creationId xmlns:a16="http://schemas.microsoft.com/office/drawing/2014/main" id="{418238C1-F65D-4EB7-B5C8-923333268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609436"/>
            <a:ext cx="5472867" cy="1183270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3570051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2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3">
            <a:extLst>
              <a:ext uri="{FF2B5EF4-FFF2-40B4-BE49-F238E27FC236}">
                <a16:creationId xmlns:a16="http://schemas.microsoft.com/office/drawing/2014/main" id="{ACFC2AE7-4965-45F5-BB97-A5BD0C519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326" y="2133601"/>
            <a:ext cx="5302250" cy="4175125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A21FB83C-CAAF-4669-A941-C664B3954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33601"/>
            <a:ext cx="5324475" cy="417512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Tx/>
              <a:buNone/>
              <a:defRPr lang="it-IT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Titolo 24">
            <a:extLst>
              <a:ext uri="{FF2B5EF4-FFF2-40B4-BE49-F238E27FC236}">
                <a16:creationId xmlns:a16="http://schemas.microsoft.com/office/drawing/2014/main" id="{A885D70B-53C6-4BE3-8CF3-1B0A1C181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7" y="609436"/>
            <a:ext cx="5472867" cy="1183270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2460851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didascalia +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B61FF598-19C3-44E0-84FD-E898DB193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326" y="2505075"/>
            <a:ext cx="5302250" cy="3803650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1" name="Segnaposto contenuto 5">
            <a:extLst>
              <a:ext uri="{FF2B5EF4-FFF2-40B4-BE49-F238E27FC236}">
                <a16:creationId xmlns:a16="http://schemas.microsoft.com/office/drawing/2014/main" id="{E2A58170-105D-4313-BAFA-A71C9774C8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324475" cy="38036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Tx/>
              <a:buNone/>
              <a:defRPr lang="it-IT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" name="Titolo 24">
            <a:extLst>
              <a:ext uri="{FF2B5EF4-FFF2-40B4-BE49-F238E27FC236}">
                <a16:creationId xmlns:a16="http://schemas.microsoft.com/office/drawing/2014/main" id="{249C37ED-1F31-4D52-8ED4-FEBFFB3C9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7" y="609437"/>
            <a:ext cx="5472867" cy="894511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  <p:sp>
        <p:nvSpPr>
          <p:cNvPr id="15" name="Segnaposto testo 12">
            <a:extLst>
              <a:ext uri="{FF2B5EF4-FFF2-40B4-BE49-F238E27FC236}">
                <a16:creationId xmlns:a16="http://schemas.microsoft.com/office/drawing/2014/main" id="{3C128166-46BE-4650-8EAF-2D3579D9A4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62333" y="1619418"/>
            <a:ext cx="5334343" cy="530225"/>
          </a:xfrm>
        </p:spPr>
        <p:txBody>
          <a:bodyPr/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  <p:sp>
        <p:nvSpPr>
          <p:cNvPr id="16" name="Segnaposto testo 12">
            <a:extLst>
              <a:ext uri="{FF2B5EF4-FFF2-40B4-BE49-F238E27FC236}">
                <a16:creationId xmlns:a16="http://schemas.microsoft.com/office/drawing/2014/main" id="{E88869E3-20CE-4759-80AF-9A5F1D60BF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7965" y="1619418"/>
            <a:ext cx="5334343" cy="530225"/>
          </a:xfrm>
        </p:spPr>
        <p:txBody>
          <a:bodyPr/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01046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2">
            <a:extLst>
              <a:ext uri="{FF2B5EF4-FFF2-40B4-BE49-F238E27FC236}">
                <a16:creationId xmlns:a16="http://schemas.microsoft.com/office/drawing/2014/main" id="{E90CAAA4-9AEA-4A97-A7B3-D21DFA7F7F8D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206618" y="1"/>
            <a:ext cx="4985382" cy="6857999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immagine 2">
            <a:extLst>
              <a:ext uri="{FF2B5EF4-FFF2-40B4-BE49-F238E27FC236}">
                <a16:creationId xmlns:a16="http://schemas.microsoft.com/office/drawing/2014/main" id="{1A59A1E9-49BF-4CFF-9459-63BA9AF5F06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3009014" y="2381694"/>
            <a:ext cx="5869172" cy="333862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Inserire dashboard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C0688C7-DA9A-4A70-A8E6-990D740772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98" y="2133601"/>
            <a:ext cx="7303221" cy="4343611"/>
          </a:xfrm>
          <a:prstGeom prst="rect">
            <a:avLst/>
          </a:prstGeom>
        </p:spPr>
      </p:pic>
      <p:sp>
        <p:nvSpPr>
          <p:cNvPr id="10" name="Titolo 24">
            <a:extLst>
              <a:ext uri="{FF2B5EF4-FFF2-40B4-BE49-F238E27FC236}">
                <a16:creationId xmlns:a16="http://schemas.microsoft.com/office/drawing/2014/main" id="{787313A1-17E2-457F-84A7-56D26AE2BD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133" y="609437"/>
            <a:ext cx="5400675" cy="982827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009D144C-65A8-4709-A680-931BFDDA948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7358" y="1603376"/>
            <a:ext cx="5290219" cy="5302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latin typeface="Gotham Bold" panose="02000803030000020004" pitchFamily="2" charset="0"/>
              </a:defRPr>
            </a:lvl1pPr>
            <a:lvl2pPr>
              <a:defRPr sz="1800">
                <a:latin typeface="Gotham Bold" panose="02000803030000020004" pitchFamily="2" charset="0"/>
              </a:defRPr>
            </a:lvl2pPr>
            <a:lvl3pPr>
              <a:defRPr sz="1800">
                <a:latin typeface="Gotham Bold" panose="02000803030000020004" pitchFamily="2" charset="0"/>
              </a:defRPr>
            </a:lvl3pPr>
            <a:lvl4pPr>
              <a:defRPr sz="1800">
                <a:latin typeface="Gotham Bold" panose="02000803030000020004" pitchFamily="2" charset="0"/>
              </a:defRPr>
            </a:lvl4pPr>
            <a:lvl5pPr>
              <a:defRPr sz="1800">
                <a:latin typeface="Gotham Bold" panose="02000803030000020004" pitchFamily="2" charset="0"/>
              </a:defRPr>
            </a:lvl5pPr>
          </a:lstStyle>
          <a:p>
            <a:pPr lvl="0"/>
            <a:r>
              <a:rPr lang="it-IT" dirty="0"/>
              <a:t>LINK:</a:t>
            </a:r>
          </a:p>
        </p:txBody>
      </p:sp>
    </p:spTree>
    <p:extLst>
      <p:ext uri="{BB962C8B-B14F-4D97-AF65-F5344CB8AC3E}">
        <p14:creationId xmlns:p14="http://schemas.microsoft.com/office/powerpoint/2010/main" val="2611027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 per architet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2">
            <a:extLst>
              <a:ext uri="{FF2B5EF4-FFF2-40B4-BE49-F238E27FC236}">
                <a16:creationId xmlns:a16="http://schemas.microsoft.com/office/drawing/2014/main" id="{80FBA9C7-5B22-4229-9360-68FB23195D1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95326" y="2133601"/>
            <a:ext cx="10801350" cy="417512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5" name="Titolo 24">
            <a:extLst>
              <a:ext uri="{FF2B5EF4-FFF2-40B4-BE49-F238E27FC236}">
                <a16:creationId xmlns:a16="http://schemas.microsoft.com/office/drawing/2014/main" id="{721FE7DF-5A99-4D87-9A2C-A551EB11C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133" y="609437"/>
            <a:ext cx="5400675" cy="982827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3807867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uto (punti elenc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immagine 2">
            <a:extLst>
              <a:ext uri="{FF2B5EF4-FFF2-40B4-BE49-F238E27FC236}">
                <a16:creationId xmlns:a16="http://schemas.microsoft.com/office/drawing/2014/main" id="{666DFD9A-6E38-4445-BD6B-AF101FE3CBD0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2" y="0"/>
            <a:ext cx="4985382" cy="6857999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C2659769-9ECD-4341-B49C-5C7D71434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663327"/>
            <a:ext cx="5400675" cy="5645397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1" name="Titolo 24">
            <a:extLst>
              <a:ext uri="{FF2B5EF4-FFF2-40B4-BE49-F238E27FC236}">
                <a16:creationId xmlns:a16="http://schemas.microsoft.com/office/drawing/2014/main" id="{B0DFBE68-F1BE-48FE-A5E5-4711F5E7F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8" y="609436"/>
            <a:ext cx="4021054" cy="1183270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20834326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didascalia + galleria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2">
            <a:extLst>
              <a:ext uri="{FF2B5EF4-FFF2-40B4-BE49-F238E27FC236}">
                <a16:creationId xmlns:a16="http://schemas.microsoft.com/office/drawing/2014/main" id="{C3AE9DFD-21E1-4BA1-B095-6D74F6E3D2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44263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762505EB-62D1-47BB-9005-B21C1AECD7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97011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46EFEDC3-3BE3-41D9-91B0-B90AE3D75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9760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7A5DF2B9-15AC-4C33-BF28-920FC1D074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2508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3C6B0F6B-68D6-44CD-B7EA-64DDA5C97C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955257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221B14A9-F446-4386-8292-C37C99D318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44263" y="4715057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B98D65B2-828A-4D55-B7AE-0B56CA47E3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97011" y="4715057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4A9C767E-E467-4F9F-8C41-C7DF60690E4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9760" y="4715057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07BA1B8A-D80E-48B3-A3AF-43FE6CC157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02508" y="4715057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73CC49D4-AAFA-4AAD-B39D-22BF8D4F7F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955257" y="4715057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748D248A-6C24-4638-81B4-33B4897818F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15463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FCB3DAED-0714-4791-8034-AB8A97C379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5463" y="4715057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31" name="Titolo 24">
            <a:extLst>
              <a:ext uri="{FF2B5EF4-FFF2-40B4-BE49-F238E27FC236}">
                <a16:creationId xmlns:a16="http://schemas.microsoft.com/office/drawing/2014/main" id="{C7F514FC-022B-41F9-BB57-7E510DCB67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7" y="609437"/>
            <a:ext cx="5472867" cy="894511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  <p:sp>
        <p:nvSpPr>
          <p:cNvPr id="34" name="Segnaposto testo 12">
            <a:extLst>
              <a:ext uri="{FF2B5EF4-FFF2-40B4-BE49-F238E27FC236}">
                <a16:creationId xmlns:a16="http://schemas.microsoft.com/office/drawing/2014/main" id="{557AD23D-4D17-4A0E-92C7-8EE55CD562D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965" y="1619418"/>
            <a:ext cx="10808711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  <a:lvl2pPr>
              <a:defRPr sz="2000"/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70359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a tutto scher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1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07057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3 box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51">
            <a:extLst>
              <a:ext uri="{FF2B5EF4-FFF2-40B4-BE49-F238E27FC236}">
                <a16:creationId xmlns:a16="http://schemas.microsoft.com/office/drawing/2014/main" id="{3E8995BC-49EE-4CC0-B0BB-EB72D8ECE95C}"/>
              </a:ext>
            </a:extLst>
          </p:cNvPr>
          <p:cNvSpPr/>
          <p:nvPr userDrawn="1"/>
        </p:nvSpPr>
        <p:spPr>
          <a:xfrm>
            <a:off x="716901" y="2144313"/>
            <a:ext cx="3240000" cy="4140348"/>
          </a:xfrm>
          <a:prstGeom prst="rect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1" name="Shape 283">
            <a:extLst>
              <a:ext uri="{FF2B5EF4-FFF2-40B4-BE49-F238E27FC236}">
                <a16:creationId xmlns:a16="http://schemas.microsoft.com/office/drawing/2014/main" id="{49D2A6B9-9582-47C3-85BA-66DA3D473F13}"/>
              </a:ext>
            </a:extLst>
          </p:cNvPr>
          <p:cNvSpPr/>
          <p:nvPr userDrawn="1"/>
        </p:nvSpPr>
        <p:spPr>
          <a:xfrm>
            <a:off x="1038479" y="3128691"/>
            <a:ext cx="544823" cy="0"/>
          </a:xfrm>
          <a:prstGeom prst="line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2" name="Shape 251">
            <a:extLst>
              <a:ext uri="{FF2B5EF4-FFF2-40B4-BE49-F238E27FC236}">
                <a16:creationId xmlns:a16="http://schemas.microsoft.com/office/drawing/2014/main" id="{9A786A19-89F4-438F-BB76-205E0F7D9DFF}"/>
              </a:ext>
            </a:extLst>
          </p:cNvPr>
          <p:cNvSpPr/>
          <p:nvPr userDrawn="1"/>
        </p:nvSpPr>
        <p:spPr>
          <a:xfrm>
            <a:off x="8272731" y="2144313"/>
            <a:ext cx="3240000" cy="4140348"/>
          </a:xfrm>
          <a:prstGeom prst="rect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3" name="Shape 283">
            <a:extLst>
              <a:ext uri="{FF2B5EF4-FFF2-40B4-BE49-F238E27FC236}">
                <a16:creationId xmlns:a16="http://schemas.microsoft.com/office/drawing/2014/main" id="{A64AC05D-B92A-49A6-96CE-B2A63E503E5E}"/>
              </a:ext>
            </a:extLst>
          </p:cNvPr>
          <p:cNvSpPr/>
          <p:nvPr userDrawn="1"/>
        </p:nvSpPr>
        <p:spPr>
          <a:xfrm>
            <a:off x="8594309" y="3128691"/>
            <a:ext cx="544823" cy="0"/>
          </a:xfrm>
          <a:prstGeom prst="line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4" name="Shape 251">
            <a:extLst>
              <a:ext uri="{FF2B5EF4-FFF2-40B4-BE49-F238E27FC236}">
                <a16:creationId xmlns:a16="http://schemas.microsoft.com/office/drawing/2014/main" id="{081F6A6A-A8FE-4331-931C-655EFDD5F802}"/>
              </a:ext>
            </a:extLst>
          </p:cNvPr>
          <p:cNvSpPr/>
          <p:nvPr userDrawn="1"/>
        </p:nvSpPr>
        <p:spPr>
          <a:xfrm>
            <a:off x="4494814" y="2144313"/>
            <a:ext cx="3240000" cy="4140348"/>
          </a:xfrm>
          <a:prstGeom prst="rect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5" name="Shape 283">
            <a:extLst>
              <a:ext uri="{FF2B5EF4-FFF2-40B4-BE49-F238E27FC236}">
                <a16:creationId xmlns:a16="http://schemas.microsoft.com/office/drawing/2014/main" id="{E59D341A-6349-4B5B-A4B4-7A10D09A67B7}"/>
              </a:ext>
            </a:extLst>
          </p:cNvPr>
          <p:cNvSpPr/>
          <p:nvPr userDrawn="1"/>
        </p:nvSpPr>
        <p:spPr>
          <a:xfrm>
            <a:off x="4816392" y="3128691"/>
            <a:ext cx="544823" cy="0"/>
          </a:xfrm>
          <a:prstGeom prst="line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6" name="Segnaposto contenuto 3">
            <a:extLst>
              <a:ext uri="{FF2B5EF4-FFF2-40B4-BE49-F238E27FC236}">
                <a16:creationId xmlns:a16="http://schemas.microsoft.com/office/drawing/2014/main" id="{D9BD6A33-3666-4757-9864-612C09512E8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38479" y="3500439"/>
            <a:ext cx="2558960" cy="245212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8DCF7342-CB6C-4573-8627-ADB56786A57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28426" y="3500439"/>
            <a:ext cx="2558960" cy="245212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28" name="Segnaposto contenuto 3">
            <a:extLst>
              <a:ext uri="{FF2B5EF4-FFF2-40B4-BE49-F238E27FC236}">
                <a16:creationId xmlns:a16="http://schemas.microsoft.com/office/drawing/2014/main" id="{615EEA32-D2CE-4DF6-B3E9-3DB06F6F785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554453" y="3500439"/>
            <a:ext cx="2622880" cy="245212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29" name="Titolo 24">
            <a:extLst>
              <a:ext uri="{FF2B5EF4-FFF2-40B4-BE49-F238E27FC236}">
                <a16:creationId xmlns:a16="http://schemas.microsoft.com/office/drawing/2014/main" id="{3C73140F-E5F3-4196-ABBE-8A48603A27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133" y="609437"/>
            <a:ext cx="5400675" cy="982827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  <p:sp>
        <p:nvSpPr>
          <p:cNvPr id="34" name="Segnaposto testo 12">
            <a:extLst>
              <a:ext uri="{FF2B5EF4-FFF2-40B4-BE49-F238E27FC236}">
                <a16:creationId xmlns:a16="http://schemas.microsoft.com/office/drawing/2014/main" id="{370ECC3E-C48E-40B2-B162-0BE7E6AD60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6433" y="2473705"/>
            <a:ext cx="2671007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  <a:lvl2pPr>
              <a:defRPr sz="2000"/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  <p:sp>
        <p:nvSpPr>
          <p:cNvPr id="35" name="Segnaposto testo 12">
            <a:extLst>
              <a:ext uri="{FF2B5EF4-FFF2-40B4-BE49-F238E27FC236}">
                <a16:creationId xmlns:a16="http://schemas.microsoft.com/office/drawing/2014/main" id="{4A3AABEB-E176-4D93-868A-E13ED97CD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6380" y="2473705"/>
            <a:ext cx="2671007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  <a:lvl2pPr>
              <a:defRPr sz="2000"/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  <p:sp>
        <p:nvSpPr>
          <p:cNvPr id="36" name="Segnaposto testo 12">
            <a:extLst>
              <a:ext uri="{FF2B5EF4-FFF2-40B4-BE49-F238E27FC236}">
                <a16:creationId xmlns:a16="http://schemas.microsoft.com/office/drawing/2014/main" id="{E9023FF5-D932-4FC7-AA5A-1B4365B935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06327" y="2473705"/>
            <a:ext cx="2671007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  <a:lvl2pPr>
              <a:defRPr sz="2000"/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56414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02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vuota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95322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ia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1A315D3C-7FC3-4E38-860E-45CF9274C8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15113" y="1304765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 dirty="0">
              <a:sym typeface="Open Sans" charset="0"/>
            </a:endParaRP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2D1FA21F-E51E-4910-8040-55BB56D752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23417" y="1304765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69E60BFD-6F40-4293-AF57-D7922CD905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31721" y="1304765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67F81C31-A0F0-404F-8DF7-1B7F7207D9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40025" y="1304765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FF13C42E-61D9-49A2-9F9D-8ADC618A11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48329" y="1304765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352A64F-00CB-4DA1-97A3-CB43E4F5A2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14957" y="3212976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 dirty="0">
              <a:sym typeface="Open Sans" charset="0"/>
            </a:endParaRP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FE671563-C479-426E-927B-6E65A6BF116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23261" y="3212976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2B5D9EF8-480B-4E36-9F9A-8C47F33C168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31564" y="3212976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EDCF48DC-7403-42E1-A0D6-C6C368C0618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139869" y="3212976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F534DB88-B083-4D23-8703-A99B4CCA4C0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048173" y="3212976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29312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e contatti di chi pres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Рисунок 2">
            <a:extLst>
              <a:ext uri="{FF2B5EF4-FFF2-40B4-BE49-F238E27FC236}">
                <a16:creationId xmlns:a16="http://schemas.microsoft.com/office/drawing/2014/main" id="{6A5556E3-E487-4ACA-893A-242C56796D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3" y="1052514"/>
            <a:ext cx="4640731" cy="525621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en-US" dirty="0" err="1"/>
              <a:t>Inserisci</a:t>
            </a:r>
            <a:r>
              <a:rPr lang="en-US" dirty="0"/>
              <a:t> la </a:t>
            </a:r>
            <a:r>
              <a:rPr lang="en-US" dirty="0" err="1"/>
              <a:t>tua</a:t>
            </a:r>
            <a:r>
              <a:rPr lang="en-US" dirty="0"/>
              <a:t> </a:t>
            </a:r>
            <a:r>
              <a:rPr lang="en-US" dirty="0" err="1"/>
              <a:t>foto</a:t>
            </a:r>
            <a:endParaRPr lang="en-US" dirty="0"/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8DEDA184-38EC-4B36-ACAE-31B7908CB7F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23145" y="4762967"/>
            <a:ext cx="1761727" cy="1354591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 err="1"/>
              <a:t>Firma</a:t>
            </a:r>
            <a:endParaRPr lang="en-US" dirty="0"/>
          </a:p>
        </p:txBody>
      </p:sp>
      <p:sp>
        <p:nvSpPr>
          <p:cNvPr id="10" name="Shape 213">
            <a:extLst>
              <a:ext uri="{FF2B5EF4-FFF2-40B4-BE49-F238E27FC236}">
                <a16:creationId xmlns:a16="http://schemas.microsoft.com/office/drawing/2014/main" id="{BF087FB0-5295-41E1-A0AE-6272F3595035}"/>
              </a:ext>
            </a:extLst>
          </p:cNvPr>
          <p:cNvSpPr/>
          <p:nvPr userDrawn="1"/>
        </p:nvSpPr>
        <p:spPr>
          <a:xfrm>
            <a:off x="5679121" y="5654105"/>
            <a:ext cx="833759" cy="866659"/>
          </a:xfrm>
          <a:prstGeom prst="rect">
            <a:avLst/>
          </a:prstGeom>
          <a:ln w="38100">
            <a:solidFill>
              <a:srgbClr val="009EDB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000"/>
          </a:p>
        </p:txBody>
      </p:sp>
      <p:sp>
        <p:nvSpPr>
          <p:cNvPr id="11" name="Shape 214">
            <a:extLst>
              <a:ext uri="{FF2B5EF4-FFF2-40B4-BE49-F238E27FC236}">
                <a16:creationId xmlns:a16="http://schemas.microsoft.com/office/drawing/2014/main" id="{FCD03F81-1A4A-4607-82E4-62592D97B1BD}"/>
              </a:ext>
            </a:extLst>
          </p:cNvPr>
          <p:cNvSpPr/>
          <p:nvPr userDrawn="1"/>
        </p:nvSpPr>
        <p:spPr>
          <a:xfrm>
            <a:off x="6708306" y="5650421"/>
            <a:ext cx="245387" cy="255070"/>
          </a:xfrm>
          <a:prstGeom prst="rect">
            <a:avLst/>
          </a:prstGeom>
          <a:solidFill>
            <a:schemeClr val="accent1"/>
          </a:solidFill>
          <a:ln w="50800">
            <a:noFill/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000"/>
          </a:p>
        </p:txBody>
      </p:sp>
      <p:sp>
        <p:nvSpPr>
          <p:cNvPr id="12" name="Shape 214">
            <a:extLst>
              <a:ext uri="{FF2B5EF4-FFF2-40B4-BE49-F238E27FC236}">
                <a16:creationId xmlns:a16="http://schemas.microsoft.com/office/drawing/2014/main" id="{F552A59D-5E7F-416A-8DA5-FEF5C8C6D6FC}"/>
              </a:ext>
            </a:extLst>
          </p:cNvPr>
          <p:cNvSpPr/>
          <p:nvPr userDrawn="1"/>
        </p:nvSpPr>
        <p:spPr>
          <a:xfrm>
            <a:off x="221782" y="-117252"/>
            <a:ext cx="517001" cy="537402"/>
          </a:xfrm>
          <a:prstGeom prst="rect">
            <a:avLst/>
          </a:prstGeom>
          <a:solidFill>
            <a:schemeClr val="accent1"/>
          </a:solidFill>
          <a:ln w="50800">
            <a:noFill/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000"/>
          </a:p>
        </p:txBody>
      </p:sp>
      <p:sp>
        <p:nvSpPr>
          <p:cNvPr id="26" name="Segnaposto contenuto 3">
            <a:extLst>
              <a:ext uri="{FF2B5EF4-FFF2-40B4-BE49-F238E27FC236}">
                <a16:creationId xmlns:a16="http://schemas.microsoft.com/office/drawing/2014/main" id="{ED89934B-F8F9-443C-A03D-EC1B41BF6EE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888163" y="3325829"/>
            <a:ext cx="4640730" cy="13545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828800" indent="0" algn="l">
              <a:buFontTx/>
              <a:buNone/>
              <a:defRPr sz="1200"/>
            </a:lvl5pPr>
          </a:lstStyle>
          <a:p>
            <a:pPr lvl="4"/>
            <a:r>
              <a:rPr lang="it-IT" dirty="0"/>
              <a:t>Inserire testo o contatti personali</a:t>
            </a:r>
          </a:p>
        </p:txBody>
      </p:sp>
      <p:sp>
        <p:nvSpPr>
          <p:cNvPr id="27" name="Titolo 24">
            <a:extLst>
              <a:ext uri="{FF2B5EF4-FFF2-40B4-BE49-F238E27FC236}">
                <a16:creationId xmlns:a16="http://schemas.microsoft.com/office/drawing/2014/main" id="{DC340BE5-BD3D-4D46-BF68-2075094D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1326" y="1936190"/>
            <a:ext cx="5400675" cy="637062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Nome COGNOME</a:t>
            </a:r>
          </a:p>
        </p:txBody>
      </p:sp>
      <p:sp>
        <p:nvSpPr>
          <p:cNvPr id="32" name="Segnaposto testo 12">
            <a:extLst>
              <a:ext uri="{FF2B5EF4-FFF2-40B4-BE49-F238E27FC236}">
                <a16:creationId xmlns:a16="http://schemas.microsoft.com/office/drawing/2014/main" id="{1F5CBFA7-E501-4F07-9F0E-6ADE6F32AE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0655" y="2545897"/>
            <a:ext cx="4708238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defRPr sz="2000">
                <a:solidFill>
                  <a:schemeClr val="accent1"/>
                </a:solidFill>
                <a:latin typeface="+mn-lt"/>
              </a:defRPr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B572DDA-2417-4D1C-BA9D-ECFFD238B58B}"/>
              </a:ext>
            </a:extLst>
          </p:cNvPr>
          <p:cNvSpPr/>
          <p:nvPr userDrawn="1"/>
        </p:nvSpPr>
        <p:spPr>
          <a:xfrm>
            <a:off x="515939" y="770566"/>
            <a:ext cx="4598987" cy="5316868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404895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>
          <p15:clr>
            <a:srgbClr val="FBAE40"/>
          </p15:clr>
        </p15:guide>
        <p15:guide id="2" pos="3409">
          <p15:clr>
            <a:srgbClr val="FBAE40"/>
          </p15:clr>
        </p15:guide>
        <p15:guide id="3" pos="483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pos="7242">
          <p15:clr>
            <a:srgbClr val="FBAE40"/>
          </p15:clr>
        </p15:guide>
        <p15:guide id="7" orient="horz" pos="1548">
          <p15:clr>
            <a:srgbClr val="FBAE40"/>
          </p15:clr>
        </p15:guide>
        <p15:guide id="8" orient="horz" pos="177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B66A9F78-AED9-4FE8-9844-F1FC9422A44C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206618" y="1"/>
            <a:ext cx="4985382" cy="6857999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B81B24B0-8EE1-4A25-A446-D6E365DA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7358" y="2149643"/>
            <a:ext cx="5400675" cy="4175125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6" name="Titolo 24">
            <a:extLst>
              <a:ext uri="{FF2B5EF4-FFF2-40B4-BE49-F238E27FC236}">
                <a16:creationId xmlns:a16="http://schemas.microsoft.com/office/drawing/2014/main" id="{1B341375-6490-408D-9067-3711AB870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7" y="609436"/>
            <a:ext cx="5472867" cy="1183270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1536333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uto (punti elenc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immagine 2">
            <a:extLst>
              <a:ext uri="{FF2B5EF4-FFF2-40B4-BE49-F238E27FC236}">
                <a16:creationId xmlns:a16="http://schemas.microsoft.com/office/drawing/2014/main" id="{666DFD9A-6E38-4445-BD6B-AF101FE3CBD0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2" y="1"/>
            <a:ext cx="4985382" cy="6857999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C2659769-9ECD-4341-B49C-5C7D71434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1" y="663328"/>
            <a:ext cx="5400675" cy="5645397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1" name="Titolo 24">
            <a:extLst>
              <a:ext uri="{FF2B5EF4-FFF2-40B4-BE49-F238E27FC236}">
                <a16:creationId xmlns:a16="http://schemas.microsoft.com/office/drawing/2014/main" id="{B0DFBE68-F1BE-48FE-A5E5-4711F5E7F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8" y="609436"/>
            <a:ext cx="4021054" cy="1183270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28091605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+ 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2">
            <a:extLst>
              <a:ext uri="{FF2B5EF4-FFF2-40B4-BE49-F238E27FC236}">
                <a16:creationId xmlns:a16="http://schemas.microsoft.com/office/drawing/2014/main" id="{1534F04A-960F-4B2F-82DA-0CAB0C1980E5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2" y="1"/>
            <a:ext cx="4985382" cy="6857999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16" name="Segnaposto contenuto 3">
            <a:extLst>
              <a:ext uri="{FF2B5EF4-FFF2-40B4-BE49-F238E27FC236}">
                <a16:creationId xmlns:a16="http://schemas.microsoft.com/office/drawing/2014/main" id="{3C9F782E-3161-4C4F-9B44-A4F0CEB78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1" y="2133601"/>
            <a:ext cx="5400675" cy="4175124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7" name="Titolo 24">
            <a:extLst>
              <a:ext uri="{FF2B5EF4-FFF2-40B4-BE49-F238E27FC236}">
                <a16:creationId xmlns:a16="http://schemas.microsoft.com/office/drawing/2014/main" id="{418238C1-F65D-4EB7-B5C8-923333268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609436"/>
            <a:ext cx="5472867" cy="1183270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2802099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2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3">
            <a:extLst>
              <a:ext uri="{FF2B5EF4-FFF2-40B4-BE49-F238E27FC236}">
                <a16:creationId xmlns:a16="http://schemas.microsoft.com/office/drawing/2014/main" id="{ACFC2AE7-4965-45F5-BB97-A5BD0C519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326" y="2133601"/>
            <a:ext cx="5302250" cy="4175125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A21FB83C-CAAF-4669-A941-C664B3954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33601"/>
            <a:ext cx="5324475" cy="417512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Tx/>
              <a:buNone/>
              <a:defRPr lang="it-IT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Titolo 24">
            <a:extLst>
              <a:ext uri="{FF2B5EF4-FFF2-40B4-BE49-F238E27FC236}">
                <a16:creationId xmlns:a16="http://schemas.microsoft.com/office/drawing/2014/main" id="{A885D70B-53C6-4BE3-8CF3-1B0A1C181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7" y="609436"/>
            <a:ext cx="5472867" cy="1183270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1201698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+ 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2">
            <a:extLst>
              <a:ext uri="{FF2B5EF4-FFF2-40B4-BE49-F238E27FC236}">
                <a16:creationId xmlns:a16="http://schemas.microsoft.com/office/drawing/2014/main" id="{1534F04A-960F-4B2F-82DA-0CAB0C1980E5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2" y="0"/>
            <a:ext cx="4985382" cy="6857999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16" name="Segnaposto contenuto 3">
            <a:extLst>
              <a:ext uri="{FF2B5EF4-FFF2-40B4-BE49-F238E27FC236}">
                <a16:creationId xmlns:a16="http://schemas.microsoft.com/office/drawing/2014/main" id="{3C9F782E-3161-4C4F-9B44-A4F0CEB78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133601"/>
            <a:ext cx="5400675" cy="4175124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7" name="Titolo 24">
            <a:extLst>
              <a:ext uri="{FF2B5EF4-FFF2-40B4-BE49-F238E27FC236}">
                <a16:creationId xmlns:a16="http://schemas.microsoft.com/office/drawing/2014/main" id="{418238C1-F65D-4EB7-B5C8-923333268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609436"/>
            <a:ext cx="5472867" cy="1183270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30986686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didascalia +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B61FF598-19C3-44E0-84FD-E898DB193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326" y="2505075"/>
            <a:ext cx="5302250" cy="3803650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1" name="Segnaposto contenuto 5">
            <a:extLst>
              <a:ext uri="{FF2B5EF4-FFF2-40B4-BE49-F238E27FC236}">
                <a16:creationId xmlns:a16="http://schemas.microsoft.com/office/drawing/2014/main" id="{E2A58170-105D-4313-BAFA-A71C9774C8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324475" cy="38036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Tx/>
              <a:buNone/>
              <a:defRPr lang="it-IT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" name="Titolo 24">
            <a:extLst>
              <a:ext uri="{FF2B5EF4-FFF2-40B4-BE49-F238E27FC236}">
                <a16:creationId xmlns:a16="http://schemas.microsoft.com/office/drawing/2014/main" id="{249C37ED-1F31-4D52-8ED4-FEBFFB3C9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7" y="609437"/>
            <a:ext cx="5472867" cy="894511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  <p:sp>
        <p:nvSpPr>
          <p:cNvPr id="15" name="Segnaposto testo 12">
            <a:extLst>
              <a:ext uri="{FF2B5EF4-FFF2-40B4-BE49-F238E27FC236}">
                <a16:creationId xmlns:a16="http://schemas.microsoft.com/office/drawing/2014/main" id="{3C128166-46BE-4650-8EAF-2D3579D9A4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62333" y="1619418"/>
            <a:ext cx="5334343" cy="530225"/>
          </a:xfrm>
        </p:spPr>
        <p:txBody>
          <a:bodyPr/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  <p:sp>
        <p:nvSpPr>
          <p:cNvPr id="16" name="Segnaposto testo 12">
            <a:extLst>
              <a:ext uri="{FF2B5EF4-FFF2-40B4-BE49-F238E27FC236}">
                <a16:creationId xmlns:a16="http://schemas.microsoft.com/office/drawing/2014/main" id="{E88869E3-20CE-4759-80AF-9A5F1D60BF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7965" y="1619418"/>
            <a:ext cx="5334343" cy="530225"/>
          </a:xfrm>
        </p:spPr>
        <p:txBody>
          <a:bodyPr/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72898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2">
            <a:extLst>
              <a:ext uri="{FF2B5EF4-FFF2-40B4-BE49-F238E27FC236}">
                <a16:creationId xmlns:a16="http://schemas.microsoft.com/office/drawing/2014/main" id="{1A59A1E9-49BF-4CFF-9459-63BA9AF5F06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3009014" y="2381694"/>
            <a:ext cx="5869172" cy="333862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Inserire dashboard</a:t>
            </a:r>
          </a:p>
        </p:txBody>
      </p:sp>
      <p:sp>
        <p:nvSpPr>
          <p:cNvPr id="10" name="Titolo 24">
            <a:extLst>
              <a:ext uri="{FF2B5EF4-FFF2-40B4-BE49-F238E27FC236}">
                <a16:creationId xmlns:a16="http://schemas.microsoft.com/office/drawing/2014/main" id="{787313A1-17E2-457F-84A7-56D26AE2BD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133" y="609437"/>
            <a:ext cx="5400675" cy="982827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009D144C-65A8-4709-A680-931BFDDA948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7358" y="1603376"/>
            <a:ext cx="5290219" cy="5302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latin typeface="Gotham Bold" panose="02000803030000020004" pitchFamily="2" charset="0"/>
              </a:defRPr>
            </a:lvl1pPr>
            <a:lvl2pPr>
              <a:defRPr sz="1800">
                <a:latin typeface="Gotham Bold" panose="02000803030000020004" pitchFamily="2" charset="0"/>
              </a:defRPr>
            </a:lvl2pPr>
            <a:lvl3pPr>
              <a:defRPr sz="1800">
                <a:latin typeface="Gotham Bold" panose="02000803030000020004" pitchFamily="2" charset="0"/>
              </a:defRPr>
            </a:lvl3pPr>
            <a:lvl4pPr>
              <a:defRPr sz="1800">
                <a:latin typeface="Gotham Bold" panose="02000803030000020004" pitchFamily="2" charset="0"/>
              </a:defRPr>
            </a:lvl4pPr>
            <a:lvl5pPr>
              <a:defRPr sz="1800">
                <a:latin typeface="Gotham Bold" panose="02000803030000020004" pitchFamily="2" charset="0"/>
              </a:defRPr>
            </a:lvl5pPr>
          </a:lstStyle>
          <a:p>
            <a:pPr lvl="0"/>
            <a:r>
              <a:rPr lang="it-IT" dirty="0"/>
              <a:t>LINK:</a:t>
            </a:r>
          </a:p>
        </p:txBody>
      </p:sp>
    </p:spTree>
    <p:extLst>
      <p:ext uri="{BB962C8B-B14F-4D97-AF65-F5344CB8AC3E}">
        <p14:creationId xmlns:p14="http://schemas.microsoft.com/office/powerpoint/2010/main" val="1562924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 per architet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2">
            <a:extLst>
              <a:ext uri="{FF2B5EF4-FFF2-40B4-BE49-F238E27FC236}">
                <a16:creationId xmlns:a16="http://schemas.microsoft.com/office/drawing/2014/main" id="{80FBA9C7-5B22-4229-9360-68FB23195D1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95326" y="2133601"/>
            <a:ext cx="10801350" cy="417512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5" name="Titolo 24">
            <a:extLst>
              <a:ext uri="{FF2B5EF4-FFF2-40B4-BE49-F238E27FC236}">
                <a16:creationId xmlns:a16="http://schemas.microsoft.com/office/drawing/2014/main" id="{721FE7DF-5A99-4D87-9A2C-A551EB11C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133" y="609437"/>
            <a:ext cx="5400675" cy="982827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20365512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didascalia + galleria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2">
            <a:extLst>
              <a:ext uri="{FF2B5EF4-FFF2-40B4-BE49-F238E27FC236}">
                <a16:creationId xmlns:a16="http://schemas.microsoft.com/office/drawing/2014/main" id="{C3AE9DFD-21E1-4BA1-B095-6D74F6E3D2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44263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762505EB-62D1-47BB-9005-B21C1AECD7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97011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46EFEDC3-3BE3-41D9-91B0-B90AE3D75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9760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7A5DF2B9-15AC-4C33-BF28-920FC1D074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2508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3C6B0F6B-68D6-44CD-B7EA-64DDA5C97C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955257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221B14A9-F446-4386-8292-C37C99D318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44263" y="4715057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B98D65B2-828A-4D55-B7AE-0B56CA47E3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97011" y="4715057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4A9C767E-E467-4F9F-8C41-C7DF60690E4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9760" y="4715057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07BA1B8A-D80E-48B3-A3AF-43FE6CC157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02508" y="4715057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73CC49D4-AAFA-4AAD-B39D-22BF8D4F7F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955257" y="4715057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748D248A-6C24-4638-81B4-33B4897818F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15463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FCB3DAED-0714-4791-8034-AB8A97C379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5463" y="4715057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31" name="Titolo 24">
            <a:extLst>
              <a:ext uri="{FF2B5EF4-FFF2-40B4-BE49-F238E27FC236}">
                <a16:creationId xmlns:a16="http://schemas.microsoft.com/office/drawing/2014/main" id="{C7F514FC-022B-41F9-BB57-7E510DCB67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7" y="609437"/>
            <a:ext cx="5472867" cy="894511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  <p:sp>
        <p:nvSpPr>
          <p:cNvPr id="34" name="Segnaposto testo 12">
            <a:extLst>
              <a:ext uri="{FF2B5EF4-FFF2-40B4-BE49-F238E27FC236}">
                <a16:creationId xmlns:a16="http://schemas.microsoft.com/office/drawing/2014/main" id="{557AD23D-4D17-4A0E-92C7-8EE55CD562D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965" y="1619418"/>
            <a:ext cx="10808711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  <a:lvl2pPr>
              <a:defRPr sz="2000"/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82196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a tutto scher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1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3704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3 box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51">
            <a:extLst>
              <a:ext uri="{FF2B5EF4-FFF2-40B4-BE49-F238E27FC236}">
                <a16:creationId xmlns:a16="http://schemas.microsoft.com/office/drawing/2014/main" id="{3E8995BC-49EE-4CC0-B0BB-EB72D8ECE95C}"/>
              </a:ext>
            </a:extLst>
          </p:cNvPr>
          <p:cNvSpPr/>
          <p:nvPr userDrawn="1"/>
        </p:nvSpPr>
        <p:spPr>
          <a:xfrm>
            <a:off x="716901" y="2144313"/>
            <a:ext cx="3240000" cy="4140348"/>
          </a:xfrm>
          <a:prstGeom prst="rect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1" name="Shape 283">
            <a:extLst>
              <a:ext uri="{FF2B5EF4-FFF2-40B4-BE49-F238E27FC236}">
                <a16:creationId xmlns:a16="http://schemas.microsoft.com/office/drawing/2014/main" id="{49D2A6B9-9582-47C3-85BA-66DA3D473F13}"/>
              </a:ext>
            </a:extLst>
          </p:cNvPr>
          <p:cNvSpPr/>
          <p:nvPr userDrawn="1"/>
        </p:nvSpPr>
        <p:spPr>
          <a:xfrm>
            <a:off x="1038479" y="3128691"/>
            <a:ext cx="544823" cy="0"/>
          </a:xfrm>
          <a:prstGeom prst="line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2" name="Shape 251">
            <a:extLst>
              <a:ext uri="{FF2B5EF4-FFF2-40B4-BE49-F238E27FC236}">
                <a16:creationId xmlns:a16="http://schemas.microsoft.com/office/drawing/2014/main" id="{9A786A19-89F4-438F-BB76-205E0F7D9DFF}"/>
              </a:ext>
            </a:extLst>
          </p:cNvPr>
          <p:cNvSpPr/>
          <p:nvPr userDrawn="1"/>
        </p:nvSpPr>
        <p:spPr>
          <a:xfrm>
            <a:off x="8272731" y="2144313"/>
            <a:ext cx="3240000" cy="4140348"/>
          </a:xfrm>
          <a:prstGeom prst="rect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3" name="Shape 283">
            <a:extLst>
              <a:ext uri="{FF2B5EF4-FFF2-40B4-BE49-F238E27FC236}">
                <a16:creationId xmlns:a16="http://schemas.microsoft.com/office/drawing/2014/main" id="{A64AC05D-B92A-49A6-96CE-B2A63E503E5E}"/>
              </a:ext>
            </a:extLst>
          </p:cNvPr>
          <p:cNvSpPr/>
          <p:nvPr userDrawn="1"/>
        </p:nvSpPr>
        <p:spPr>
          <a:xfrm>
            <a:off x="8594309" y="3128691"/>
            <a:ext cx="544823" cy="0"/>
          </a:xfrm>
          <a:prstGeom prst="line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4" name="Shape 251">
            <a:extLst>
              <a:ext uri="{FF2B5EF4-FFF2-40B4-BE49-F238E27FC236}">
                <a16:creationId xmlns:a16="http://schemas.microsoft.com/office/drawing/2014/main" id="{081F6A6A-A8FE-4331-931C-655EFDD5F802}"/>
              </a:ext>
            </a:extLst>
          </p:cNvPr>
          <p:cNvSpPr/>
          <p:nvPr userDrawn="1"/>
        </p:nvSpPr>
        <p:spPr>
          <a:xfrm>
            <a:off x="4494814" y="2144313"/>
            <a:ext cx="3240000" cy="4140348"/>
          </a:xfrm>
          <a:prstGeom prst="rect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5" name="Shape 283">
            <a:extLst>
              <a:ext uri="{FF2B5EF4-FFF2-40B4-BE49-F238E27FC236}">
                <a16:creationId xmlns:a16="http://schemas.microsoft.com/office/drawing/2014/main" id="{E59D341A-6349-4B5B-A4B4-7A10D09A67B7}"/>
              </a:ext>
            </a:extLst>
          </p:cNvPr>
          <p:cNvSpPr/>
          <p:nvPr userDrawn="1"/>
        </p:nvSpPr>
        <p:spPr>
          <a:xfrm>
            <a:off x="4816392" y="3128691"/>
            <a:ext cx="544823" cy="0"/>
          </a:xfrm>
          <a:prstGeom prst="line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6" name="Segnaposto contenuto 3">
            <a:extLst>
              <a:ext uri="{FF2B5EF4-FFF2-40B4-BE49-F238E27FC236}">
                <a16:creationId xmlns:a16="http://schemas.microsoft.com/office/drawing/2014/main" id="{D9BD6A33-3666-4757-9864-612C09512E8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38479" y="3500439"/>
            <a:ext cx="2558960" cy="245212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8DCF7342-CB6C-4573-8627-ADB56786A57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28426" y="3500439"/>
            <a:ext cx="2558960" cy="245212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28" name="Segnaposto contenuto 3">
            <a:extLst>
              <a:ext uri="{FF2B5EF4-FFF2-40B4-BE49-F238E27FC236}">
                <a16:creationId xmlns:a16="http://schemas.microsoft.com/office/drawing/2014/main" id="{615EEA32-D2CE-4DF6-B3E9-3DB06F6F785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554453" y="3500439"/>
            <a:ext cx="2622880" cy="245212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29" name="Titolo 24">
            <a:extLst>
              <a:ext uri="{FF2B5EF4-FFF2-40B4-BE49-F238E27FC236}">
                <a16:creationId xmlns:a16="http://schemas.microsoft.com/office/drawing/2014/main" id="{3C73140F-E5F3-4196-ABBE-8A48603A27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133" y="609437"/>
            <a:ext cx="5400675" cy="982827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  <p:sp>
        <p:nvSpPr>
          <p:cNvPr id="34" name="Segnaposto testo 12">
            <a:extLst>
              <a:ext uri="{FF2B5EF4-FFF2-40B4-BE49-F238E27FC236}">
                <a16:creationId xmlns:a16="http://schemas.microsoft.com/office/drawing/2014/main" id="{370ECC3E-C48E-40B2-B162-0BE7E6AD60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6433" y="2473705"/>
            <a:ext cx="2671007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  <a:lvl2pPr>
              <a:defRPr sz="2000"/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  <p:sp>
        <p:nvSpPr>
          <p:cNvPr id="35" name="Segnaposto testo 12">
            <a:extLst>
              <a:ext uri="{FF2B5EF4-FFF2-40B4-BE49-F238E27FC236}">
                <a16:creationId xmlns:a16="http://schemas.microsoft.com/office/drawing/2014/main" id="{4A3AABEB-E176-4D93-868A-E13ED97CD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6380" y="2473705"/>
            <a:ext cx="2671007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  <a:lvl2pPr>
              <a:defRPr sz="2000"/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  <p:sp>
        <p:nvSpPr>
          <p:cNvPr id="36" name="Segnaposto testo 12">
            <a:extLst>
              <a:ext uri="{FF2B5EF4-FFF2-40B4-BE49-F238E27FC236}">
                <a16:creationId xmlns:a16="http://schemas.microsoft.com/office/drawing/2014/main" id="{E9023FF5-D932-4FC7-AA5A-1B4365B935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06327" y="2473705"/>
            <a:ext cx="2671007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  <a:lvl2pPr>
              <a:defRPr sz="2000"/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89855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02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ia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1A315D3C-7FC3-4E38-860E-45CF9274C8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15113" y="1304765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 dirty="0">
              <a:sym typeface="Open Sans" charset="0"/>
            </a:endParaRP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2D1FA21F-E51E-4910-8040-55BB56D752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23417" y="1304765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69E60BFD-6F40-4293-AF57-D7922CD905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31721" y="1304765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67F81C31-A0F0-404F-8DF7-1B7F7207D9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40025" y="1304765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FF13C42E-61D9-49A2-9F9D-8ADC618A11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48329" y="1304765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352A64F-00CB-4DA1-97A3-CB43E4F5A2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14957" y="3212976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 dirty="0">
              <a:sym typeface="Open Sans" charset="0"/>
            </a:endParaRP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FE671563-C479-426E-927B-6E65A6BF116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23261" y="3212976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2B5D9EF8-480B-4E36-9F9A-8C47F33C168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31564" y="3212976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EDCF48DC-7403-42E1-A0D6-C6C368C0618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139869" y="3212976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F534DB88-B083-4D23-8703-A99B4CCA4C0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048173" y="3212976"/>
            <a:ext cx="1800225" cy="180022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noProof="0"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185644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e contatti di chi pres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Рисунок 2">
            <a:extLst>
              <a:ext uri="{FF2B5EF4-FFF2-40B4-BE49-F238E27FC236}">
                <a16:creationId xmlns:a16="http://schemas.microsoft.com/office/drawing/2014/main" id="{6A5556E3-E487-4ACA-893A-242C56796D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3" y="1052514"/>
            <a:ext cx="4640731" cy="525621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en-US" dirty="0" err="1"/>
              <a:t>Inserisci</a:t>
            </a:r>
            <a:r>
              <a:rPr lang="en-US" dirty="0"/>
              <a:t> la </a:t>
            </a:r>
            <a:r>
              <a:rPr lang="en-US" dirty="0" err="1"/>
              <a:t>tua</a:t>
            </a:r>
            <a:r>
              <a:rPr lang="en-US" dirty="0"/>
              <a:t> </a:t>
            </a:r>
            <a:r>
              <a:rPr lang="en-US" dirty="0" err="1"/>
              <a:t>foto</a:t>
            </a:r>
            <a:endParaRPr lang="en-US" dirty="0"/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8DEDA184-38EC-4B36-ACAE-31B7908CB7F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23145" y="4762967"/>
            <a:ext cx="1761727" cy="1354591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 err="1"/>
              <a:t>Firma</a:t>
            </a:r>
            <a:endParaRPr lang="en-US" dirty="0"/>
          </a:p>
        </p:txBody>
      </p:sp>
      <p:sp>
        <p:nvSpPr>
          <p:cNvPr id="10" name="Shape 213">
            <a:extLst>
              <a:ext uri="{FF2B5EF4-FFF2-40B4-BE49-F238E27FC236}">
                <a16:creationId xmlns:a16="http://schemas.microsoft.com/office/drawing/2014/main" id="{BF087FB0-5295-41E1-A0AE-6272F3595035}"/>
              </a:ext>
            </a:extLst>
          </p:cNvPr>
          <p:cNvSpPr/>
          <p:nvPr userDrawn="1"/>
        </p:nvSpPr>
        <p:spPr>
          <a:xfrm>
            <a:off x="5679121" y="5654105"/>
            <a:ext cx="833759" cy="866659"/>
          </a:xfrm>
          <a:prstGeom prst="rect">
            <a:avLst/>
          </a:prstGeom>
          <a:ln w="38100">
            <a:solidFill>
              <a:srgbClr val="009EDB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000"/>
          </a:p>
        </p:txBody>
      </p:sp>
      <p:sp>
        <p:nvSpPr>
          <p:cNvPr id="11" name="Shape 214">
            <a:extLst>
              <a:ext uri="{FF2B5EF4-FFF2-40B4-BE49-F238E27FC236}">
                <a16:creationId xmlns:a16="http://schemas.microsoft.com/office/drawing/2014/main" id="{FCD03F81-1A4A-4607-82E4-62592D97B1BD}"/>
              </a:ext>
            </a:extLst>
          </p:cNvPr>
          <p:cNvSpPr/>
          <p:nvPr userDrawn="1"/>
        </p:nvSpPr>
        <p:spPr>
          <a:xfrm>
            <a:off x="6708306" y="5650421"/>
            <a:ext cx="245387" cy="255070"/>
          </a:xfrm>
          <a:prstGeom prst="rect">
            <a:avLst/>
          </a:prstGeom>
          <a:solidFill>
            <a:schemeClr val="accent1"/>
          </a:solidFill>
          <a:ln w="50800">
            <a:noFill/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000"/>
          </a:p>
        </p:txBody>
      </p:sp>
      <p:sp>
        <p:nvSpPr>
          <p:cNvPr id="12" name="Shape 214">
            <a:extLst>
              <a:ext uri="{FF2B5EF4-FFF2-40B4-BE49-F238E27FC236}">
                <a16:creationId xmlns:a16="http://schemas.microsoft.com/office/drawing/2014/main" id="{F552A59D-5E7F-416A-8DA5-FEF5C8C6D6FC}"/>
              </a:ext>
            </a:extLst>
          </p:cNvPr>
          <p:cNvSpPr/>
          <p:nvPr userDrawn="1"/>
        </p:nvSpPr>
        <p:spPr>
          <a:xfrm>
            <a:off x="221782" y="-117252"/>
            <a:ext cx="517001" cy="537402"/>
          </a:xfrm>
          <a:prstGeom prst="rect">
            <a:avLst/>
          </a:prstGeom>
          <a:solidFill>
            <a:schemeClr val="accent1"/>
          </a:solidFill>
          <a:ln w="50800">
            <a:noFill/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000"/>
          </a:p>
        </p:txBody>
      </p:sp>
      <p:sp>
        <p:nvSpPr>
          <p:cNvPr id="26" name="Segnaposto contenuto 3">
            <a:extLst>
              <a:ext uri="{FF2B5EF4-FFF2-40B4-BE49-F238E27FC236}">
                <a16:creationId xmlns:a16="http://schemas.microsoft.com/office/drawing/2014/main" id="{ED89934B-F8F9-443C-A03D-EC1B41BF6EE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888163" y="3325829"/>
            <a:ext cx="4640730" cy="13545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828800" indent="0" algn="l">
              <a:buFontTx/>
              <a:buNone/>
              <a:defRPr sz="1200"/>
            </a:lvl5pPr>
          </a:lstStyle>
          <a:p>
            <a:pPr lvl="4"/>
            <a:r>
              <a:rPr lang="it-IT" dirty="0"/>
              <a:t>Inserire testo o contatti personali</a:t>
            </a:r>
          </a:p>
        </p:txBody>
      </p:sp>
      <p:sp>
        <p:nvSpPr>
          <p:cNvPr id="27" name="Titolo 24">
            <a:extLst>
              <a:ext uri="{FF2B5EF4-FFF2-40B4-BE49-F238E27FC236}">
                <a16:creationId xmlns:a16="http://schemas.microsoft.com/office/drawing/2014/main" id="{DC340BE5-BD3D-4D46-BF68-2075094D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1326" y="1936190"/>
            <a:ext cx="5400675" cy="637062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Nome COGNOME</a:t>
            </a:r>
          </a:p>
        </p:txBody>
      </p:sp>
      <p:sp>
        <p:nvSpPr>
          <p:cNvPr id="32" name="Segnaposto testo 12">
            <a:extLst>
              <a:ext uri="{FF2B5EF4-FFF2-40B4-BE49-F238E27FC236}">
                <a16:creationId xmlns:a16="http://schemas.microsoft.com/office/drawing/2014/main" id="{1F5CBFA7-E501-4F07-9F0E-6ADE6F32AE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0655" y="2545897"/>
            <a:ext cx="4708238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defRPr sz="2000">
                <a:solidFill>
                  <a:schemeClr val="accent1"/>
                </a:solidFill>
                <a:latin typeface="+mn-lt"/>
              </a:defRPr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B572DDA-2417-4D1C-BA9D-ECFFD238B58B}"/>
              </a:ext>
            </a:extLst>
          </p:cNvPr>
          <p:cNvSpPr/>
          <p:nvPr userDrawn="1"/>
        </p:nvSpPr>
        <p:spPr>
          <a:xfrm>
            <a:off x="515939" y="770566"/>
            <a:ext cx="4598987" cy="5316868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500"/>
          </a:p>
        </p:txBody>
      </p:sp>
    </p:spTree>
    <p:extLst>
      <p:ext uri="{BB962C8B-B14F-4D97-AF65-F5344CB8AC3E}">
        <p14:creationId xmlns:p14="http://schemas.microsoft.com/office/powerpoint/2010/main" val="211478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>
          <p15:clr>
            <a:srgbClr val="FBAE40"/>
          </p15:clr>
        </p15:guide>
        <p15:guide id="2" pos="3409">
          <p15:clr>
            <a:srgbClr val="FBAE40"/>
          </p15:clr>
        </p15:guide>
        <p15:guide id="3" pos="483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pos="7242">
          <p15:clr>
            <a:srgbClr val="FBAE40"/>
          </p15:clr>
        </p15:guide>
        <p15:guide id="7" orient="horz" pos="1548">
          <p15:clr>
            <a:srgbClr val="FBAE40"/>
          </p15:clr>
        </p15:guide>
        <p15:guide id="8" orient="horz" pos="177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D37D97-B4D4-4F57-B8D9-893194B11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3949731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Slide vuota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63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2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3">
            <a:extLst>
              <a:ext uri="{FF2B5EF4-FFF2-40B4-BE49-F238E27FC236}">
                <a16:creationId xmlns:a16="http://schemas.microsoft.com/office/drawing/2014/main" id="{ACFC2AE7-4965-45F5-BB97-A5BD0C519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326" y="2133600"/>
            <a:ext cx="5302250" cy="4175125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A21FB83C-CAAF-4669-A941-C664B3954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133600"/>
            <a:ext cx="5324475" cy="417512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Tx/>
              <a:buNone/>
              <a:defRPr lang="it-IT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Titolo 24">
            <a:extLst>
              <a:ext uri="{FF2B5EF4-FFF2-40B4-BE49-F238E27FC236}">
                <a16:creationId xmlns:a16="http://schemas.microsoft.com/office/drawing/2014/main" id="{A885D70B-53C6-4BE3-8CF3-1B0A1C181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7" y="609436"/>
            <a:ext cx="5472867" cy="1183270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15948720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immagine 2">
            <a:extLst>
              <a:ext uri="{FF2B5EF4-FFF2-40B4-BE49-F238E27FC236}">
                <a16:creationId xmlns:a16="http://schemas.microsoft.com/office/drawing/2014/main" id="{1F1CB40D-0639-4CEC-9F65-5AC0F1D9EE0F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206618" y="1"/>
            <a:ext cx="4985382" cy="6857999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1F1028F9-21FB-44DA-B3CF-14850DB34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7358" y="2149643"/>
            <a:ext cx="5400675" cy="4175125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26" name="Titolo 24">
            <a:extLst>
              <a:ext uri="{FF2B5EF4-FFF2-40B4-BE49-F238E27FC236}">
                <a16:creationId xmlns:a16="http://schemas.microsoft.com/office/drawing/2014/main" id="{402B7529-6403-4805-9929-61025DA4EB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7" y="609436"/>
            <a:ext cx="5472867" cy="1183270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1496631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78">
          <p15:clr>
            <a:srgbClr val="FBAE40"/>
          </p15:clr>
        </p15:guide>
        <p15:guide id="2" orient="horz" pos="890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134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uto (punti elenc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8F6F408B-DE79-4E68-BDF2-C12E726778E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2" y="1"/>
            <a:ext cx="4985382" cy="6857999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9195193-35F5-4302-9005-C35A00341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1" y="663328"/>
            <a:ext cx="5400675" cy="564539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5" name="Titolo 24">
            <a:extLst>
              <a:ext uri="{FF2B5EF4-FFF2-40B4-BE49-F238E27FC236}">
                <a16:creationId xmlns:a16="http://schemas.microsoft.com/office/drawing/2014/main" id="{802DDE3C-F0BC-42E8-A6CF-BCE9802C63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8" y="609436"/>
            <a:ext cx="4021054" cy="1183270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3557997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438">
          <p15:clr>
            <a:srgbClr val="FBAE40"/>
          </p15:clr>
        </p15:guide>
        <p15:guide id="3" pos="3137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397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+ 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8F6F408B-DE79-4E68-BDF2-C12E726778E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2" y="1"/>
            <a:ext cx="4985382" cy="6857999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A42F723B-A155-443C-AAB9-32637CF5C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1" y="2133601"/>
            <a:ext cx="5400675" cy="417512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FontTx/>
              <a:buNone/>
              <a:defRPr sz="1400"/>
            </a:lvl4pPr>
            <a:lvl5pPr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" name="Titolo 24">
            <a:extLst>
              <a:ext uri="{FF2B5EF4-FFF2-40B4-BE49-F238E27FC236}">
                <a16:creationId xmlns:a16="http://schemas.microsoft.com/office/drawing/2014/main" id="{A401CCE3-4D40-45CD-9A7C-9B3CA3149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609436"/>
            <a:ext cx="5472867" cy="1183270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2817321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438">
          <p15:clr>
            <a:srgbClr val="FBAE40"/>
          </p15:clr>
        </p15:guide>
        <p15:guide id="3" pos="7242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154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2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3">
            <a:extLst>
              <a:ext uri="{FF2B5EF4-FFF2-40B4-BE49-F238E27FC236}">
                <a16:creationId xmlns:a16="http://schemas.microsoft.com/office/drawing/2014/main" id="{F7B4AF50-AF30-4505-BC4E-DE025A065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326" y="2133601"/>
            <a:ext cx="5302250" cy="4175125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D819DB8-984A-4B45-99D3-859842419A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33601"/>
            <a:ext cx="5324475" cy="417512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Tx/>
              <a:buNone/>
              <a:defRPr lang="it-IT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0" name="Titolo 24">
            <a:extLst>
              <a:ext uri="{FF2B5EF4-FFF2-40B4-BE49-F238E27FC236}">
                <a16:creationId xmlns:a16="http://schemas.microsoft.com/office/drawing/2014/main" id="{10FD6B7F-1D86-4963-BD6A-DF1402F011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7" y="609436"/>
            <a:ext cx="5472867" cy="1183270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1683746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  <p15:guide id="2" orient="horz" pos="3974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845">
          <p15:clr>
            <a:srgbClr val="FBAE40"/>
          </p15:clr>
        </p15:guide>
        <p15:guide id="5" pos="7242">
          <p15:clr>
            <a:srgbClr val="FBAE40"/>
          </p15:clr>
        </p15:guide>
        <p15:guide id="6" pos="43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didascalia +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94710F6-07CD-40BE-83AB-4FD0BA93E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7357" y="2505075"/>
            <a:ext cx="5290219" cy="3803650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10F43DC-77FA-4589-9E8B-C3089A6DA0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324475" cy="38036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Tx/>
              <a:buNone/>
              <a:defRPr lang="it-IT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Titolo 24">
            <a:extLst>
              <a:ext uri="{FF2B5EF4-FFF2-40B4-BE49-F238E27FC236}">
                <a16:creationId xmlns:a16="http://schemas.microsoft.com/office/drawing/2014/main" id="{B9867D76-88D2-425C-8EBD-6A893C7D0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7" y="609437"/>
            <a:ext cx="5472867" cy="894511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96405A01-1B24-4F0A-8715-E4CEB84C8E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62333" y="1619418"/>
            <a:ext cx="5334343" cy="530225"/>
          </a:xfrm>
        </p:spPr>
        <p:txBody>
          <a:bodyPr/>
          <a:lstStyle>
            <a:lvl1pPr marL="0" indent="0">
              <a:buFontTx/>
              <a:buNone/>
              <a:defRPr>
                <a:latin typeface="Gotham Bold" panose="02000803030000020004" pitchFamily="2" charset="0"/>
              </a:defRPr>
            </a:lvl1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94BB0BE2-444E-4EF2-A33F-30478E11A8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7965" y="1619418"/>
            <a:ext cx="5334343" cy="530225"/>
          </a:xfrm>
        </p:spPr>
        <p:txBody>
          <a:bodyPr/>
          <a:lstStyle>
            <a:lvl1pPr marL="0" indent="0">
              <a:buFontTx/>
              <a:buNone/>
              <a:defRPr>
                <a:latin typeface="Gotham Bold" panose="02000803030000020004" pitchFamily="2" charset="0"/>
              </a:defRPr>
            </a:lvl1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7873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74">
          <p15:clr>
            <a:srgbClr val="FBAE40"/>
          </p15:clr>
        </p15:guide>
        <p15:guide id="2" orient="horz" pos="459">
          <p15:clr>
            <a:srgbClr val="FBAE40"/>
          </p15:clr>
        </p15:guide>
        <p15:guide id="3" orient="horz" pos="1071">
          <p15:clr>
            <a:srgbClr val="FBAE40"/>
          </p15:clr>
        </p15:guide>
        <p15:guide id="4" orient="horz" pos="1570">
          <p15:clr>
            <a:srgbClr val="FBAE40"/>
          </p15:clr>
        </p15:guide>
        <p15:guide id="5" pos="438">
          <p15:clr>
            <a:srgbClr val="FBAE40"/>
          </p15:clr>
        </p15:guide>
        <p15:guide id="6" pos="7242">
          <p15:clr>
            <a:srgbClr val="FBAE40"/>
          </p15:clr>
        </p15:guide>
        <p15:guide id="7" pos="3863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83">
            <a:extLst>
              <a:ext uri="{FF2B5EF4-FFF2-40B4-BE49-F238E27FC236}">
                <a16:creationId xmlns:a16="http://schemas.microsoft.com/office/drawing/2014/main" id="{14543D49-26E5-4703-941E-B6268947FCC6}"/>
              </a:ext>
            </a:extLst>
          </p:cNvPr>
          <p:cNvSpPr/>
          <p:nvPr userDrawn="1"/>
        </p:nvSpPr>
        <p:spPr>
          <a:xfrm>
            <a:off x="8948146" y="1"/>
            <a:ext cx="3243854" cy="6858000"/>
          </a:xfrm>
          <a:prstGeom prst="rect">
            <a:avLst/>
          </a:prstGeom>
          <a:solidFill>
            <a:srgbClr val="272727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000"/>
          </a:p>
        </p:txBody>
      </p:sp>
      <p:sp>
        <p:nvSpPr>
          <p:cNvPr id="5" name="Segnaposto contenuto 3">
            <a:extLst>
              <a:ext uri="{FF2B5EF4-FFF2-40B4-BE49-F238E27FC236}">
                <a16:creationId xmlns:a16="http://schemas.microsoft.com/office/drawing/2014/main" id="{F7B4AF50-AF30-4505-BC4E-DE025A065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327" y="2133601"/>
            <a:ext cx="3281251" cy="4175125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immagine 2">
            <a:extLst>
              <a:ext uri="{FF2B5EF4-FFF2-40B4-BE49-F238E27FC236}">
                <a16:creationId xmlns:a16="http://schemas.microsoft.com/office/drawing/2014/main" id="{A65E8B4B-8F06-4FD0-9C05-78D88469B0A1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5114261" y="2381694"/>
            <a:ext cx="5869172" cy="333862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56F71593-9079-4E3C-8966-F83C0392D2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245" y="2133601"/>
            <a:ext cx="7303221" cy="4343611"/>
          </a:xfrm>
          <a:prstGeom prst="rect">
            <a:avLst/>
          </a:prstGeom>
        </p:spPr>
      </p:pic>
      <p:sp>
        <p:nvSpPr>
          <p:cNvPr id="11" name="Titolo 24">
            <a:extLst>
              <a:ext uri="{FF2B5EF4-FFF2-40B4-BE49-F238E27FC236}">
                <a16:creationId xmlns:a16="http://schemas.microsoft.com/office/drawing/2014/main" id="{97A6E59E-E796-49D4-9277-9DB774991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7" y="609437"/>
            <a:ext cx="5472867" cy="894511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587809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  <p15:guide id="2" orient="horz" pos="3974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890">
          <p15:clr>
            <a:srgbClr val="FBAE40"/>
          </p15:clr>
        </p15:guide>
        <p15:guide id="5" pos="7242">
          <p15:clr>
            <a:srgbClr val="FBAE40"/>
          </p15:clr>
        </p15:guide>
        <p15:guide id="6" pos="438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MULTI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immagine 2">
            <a:extLst>
              <a:ext uri="{FF2B5EF4-FFF2-40B4-BE49-F238E27FC236}">
                <a16:creationId xmlns:a16="http://schemas.microsoft.com/office/drawing/2014/main" id="{A65E8B4B-8F06-4FD0-9C05-78D88469B0A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3009014" y="2381694"/>
            <a:ext cx="5869172" cy="333862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Inserire dashboard</a:t>
            </a:r>
          </a:p>
        </p:txBody>
      </p:sp>
      <p:sp>
        <p:nvSpPr>
          <p:cNvPr id="7" name="Shape 383">
            <a:extLst>
              <a:ext uri="{FF2B5EF4-FFF2-40B4-BE49-F238E27FC236}">
                <a16:creationId xmlns:a16="http://schemas.microsoft.com/office/drawing/2014/main" id="{14543D49-26E5-4703-941E-B6268947FCC6}"/>
              </a:ext>
            </a:extLst>
          </p:cNvPr>
          <p:cNvSpPr/>
          <p:nvPr userDrawn="1"/>
        </p:nvSpPr>
        <p:spPr>
          <a:xfrm>
            <a:off x="10046066" y="1"/>
            <a:ext cx="2145934" cy="6858000"/>
          </a:xfrm>
          <a:prstGeom prst="rect">
            <a:avLst/>
          </a:prstGeom>
          <a:solidFill>
            <a:srgbClr val="272727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00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56F71593-9079-4E3C-8966-F83C0392D2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98" y="2133601"/>
            <a:ext cx="7303221" cy="4343611"/>
          </a:xfrm>
          <a:prstGeom prst="rect">
            <a:avLst/>
          </a:prstGeom>
        </p:spPr>
      </p:pic>
      <p:pic>
        <p:nvPicPr>
          <p:cNvPr id="10" name="Picture 7" descr="C:\Users\andrea.segale\Desktop\Tablet.png">
            <a:extLst>
              <a:ext uri="{FF2B5EF4-FFF2-40B4-BE49-F238E27FC236}">
                <a16:creationId xmlns:a16="http://schemas.microsoft.com/office/drawing/2014/main" id="{ABA03968-4084-47F2-9972-C952047B1C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7" t="9649" r="21561" b="10510"/>
          <a:stretch/>
        </p:blipFill>
        <p:spPr bwMode="auto">
          <a:xfrm rot="5400000">
            <a:off x="7654048" y="2390107"/>
            <a:ext cx="3169503" cy="4872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Segnaposto immagine 2">
            <a:extLst>
              <a:ext uri="{FF2B5EF4-FFF2-40B4-BE49-F238E27FC236}">
                <a16:creationId xmlns:a16="http://schemas.microsoft.com/office/drawing/2014/main" id="{255F1180-28B3-4D42-AA00-A33C3235E4EB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267492" y="3522057"/>
            <a:ext cx="3876261" cy="2636229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Inserire dashboard</a:t>
            </a:r>
          </a:p>
        </p:txBody>
      </p:sp>
      <p:sp>
        <p:nvSpPr>
          <p:cNvPr id="13" name="Segnaposto immagine 2">
            <a:extLst>
              <a:ext uri="{FF2B5EF4-FFF2-40B4-BE49-F238E27FC236}">
                <a16:creationId xmlns:a16="http://schemas.microsoft.com/office/drawing/2014/main" id="{4706F5C0-5BA8-4E5C-82EA-F175F2B1EB49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567544" y="4004268"/>
            <a:ext cx="1296237" cy="19996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Inserire dashboard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17BBA7E3-2CC6-4672-B6E0-C641009EA7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22" y="3681949"/>
            <a:ext cx="1480795" cy="2626777"/>
          </a:xfrm>
          <a:prstGeom prst="rect">
            <a:avLst/>
          </a:prstGeom>
        </p:spPr>
      </p:pic>
      <p:sp>
        <p:nvSpPr>
          <p:cNvPr id="15" name="Titolo 24">
            <a:extLst>
              <a:ext uri="{FF2B5EF4-FFF2-40B4-BE49-F238E27FC236}">
                <a16:creationId xmlns:a16="http://schemas.microsoft.com/office/drawing/2014/main" id="{4F1832D8-F011-449A-BEA5-86D445B27A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7" y="609437"/>
            <a:ext cx="5472867" cy="894511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1055265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  <p15:guide id="2" orient="horz" pos="3974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890">
          <p15:clr>
            <a:srgbClr val="FBAE40"/>
          </p15:clr>
        </p15:guide>
        <p15:guide id="5" pos="7242">
          <p15:clr>
            <a:srgbClr val="FBAE40"/>
          </p15:clr>
        </p15:guide>
        <p15:guide id="6" pos="43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 per architet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6A64B98F-CD69-401D-A935-37E48E1E0E8C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95326" y="2133601"/>
            <a:ext cx="10801350" cy="417512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6" name="Titolo 24">
            <a:extLst>
              <a:ext uri="{FF2B5EF4-FFF2-40B4-BE49-F238E27FC236}">
                <a16:creationId xmlns:a16="http://schemas.microsoft.com/office/drawing/2014/main" id="{4B20D346-9957-415A-9A3B-6F0BF9BF5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133" y="609437"/>
            <a:ext cx="5400675" cy="982827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2849694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  <p15:guide id="2" orient="horz" pos="3974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1003">
          <p15:clr>
            <a:srgbClr val="FBAE40"/>
          </p15:clr>
        </p15:guide>
        <p15:guide id="5" pos="7242">
          <p15:clr>
            <a:srgbClr val="FBAE40"/>
          </p15:clr>
        </p15:guide>
        <p15:guide id="6" pos="43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3 box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51">
            <a:extLst>
              <a:ext uri="{FF2B5EF4-FFF2-40B4-BE49-F238E27FC236}">
                <a16:creationId xmlns:a16="http://schemas.microsoft.com/office/drawing/2014/main" id="{2FF7236C-E7B2-463E-92D0-A63E7676F607}"/>
              </a:ext>
            </a:extLst>
          </p:cNvPr>
          <p:cNvSpPr/>
          <p:nvPr userDrawn="1"/>
        </p:nvSpPr>
        <p:spPr>
          <a:xfrm>
            <a:off x="716901" y="2144313"/>
            <a:ext cx="3240000" cy="4140348"/>
          </a:xfrm>
          <a:prstGeom prst="rect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6" name="Shape 283">
            <a:extLst>
              <a:ext uri="{FF2B5EF4-FFF2-40B4-BE49-F238E27FC236}">
                <a16:creationId xmlns:a16="http://schemas.microsoft.com/office/drawing/2014/main" id="{776F530F-5FF7-4376-AEED-AB263B9752A7}"/>
              </a:ext>
            </a:extLst>
          </p:cNvPr>
          <p:cNvSpPr/>
          <p:nvPr userDrawn="1"/>
        </p:nvSpPr>
        <p:spPr>
          <a:xfrm>
            <a:off x="1038479" y="3128691"/>
            <a:ext cx="544823" cy="0"/>
          </a:xfrm>
          <a:prstGeom prst="line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14" name="Shape 251">
            <a:extLst>
              <a:ext uri="{FF2B5EF4-FFF2-40B4-BE49-F238E27FC236}">
                <a16:creationId xmlns:a16="http://schemas.microsoft.com/office/drawing/2014/main" id="{968A877B-C5C9-4546-9D57-EC194D7EF4F6}"/>
              </a:ext>
            </a:extLst>
          </p:cNvPr>
          <p:cNvSpPr/>
          <p:nvPr userDrawn="1"/>
        </p:nvSpPr>
        <p:spPr>
          <a:xfrm>
            <a:off x="8272731" y="2144313"/>
            <a:ext cx="3240000" cy="4140348"/>
          </a:xfrm>
          <a:prstGeom prst="rect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15" name="Shape 283">
            <a:extLst>
              <a:ext uri="{FF2B5EF4-FFF2-40B4-BE49-F238E27FC236}">
                <a16:creationId xmlns:a16="http://schemas.microsoft.com/office/drawing/2014/main" id="{2EFC9F3D-CA42-4A65-9E6A-DFA1E9B3EAE6}"/>
              </a:ext>
            </a:extLst>
          </p:cNvPr>
          <p:cNvSpPr/>
          <p:nvPr userDrawn="1"/>
        </p:nvSpPr>
        <p:spPr>
          <a:xfrm>
            <a:off x="8594309" y="3128691"/>
            <a:ext cx="544823" cy="0"/>
          </a:xfrm>
          <a:prstGeom prst="line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18" name="Shape 251">
            <a:extLst>
              <a:ext uri="{FF2B5EF4-FFF2-40B4-BE49-F238E27FC236}">
                <a16:creationId xmlns:a16="http://schemas.microsoft.com/office/drawing/2014/main" id="{CDC25F56-21DE-4BC3-836D-9DFECD385A67}"/>
              </a:ext>
            </a:extLst>
          </p:cNvPr>
          <p:cNvSpPr/>
          <p:nvPr userDrawn="1"/>
        </p:nvSpPr>
        <p:spPr>
          <a:xfrm>
            <a:off x="4494814" y="2144313"/>
            <a:ext cx="3240000" cy="4140348"/>
          </a:xfrm>
          <a:prstGeom prst="rect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19" name="Shape 283">
            <a:extLst>
              <a:ext uri="{FF2B5EF4-FFF2-40B4-BE49-F238E27FC236}">
                <a16:creationId xmlns:a16="http://schemas.microsoft.com/office/drawing/2014/main" id="{BB633CA7-26F6-4C4F-BC9F-6468D1A09798}"/>
              </a:ext>
            </a:extLst>
          </p:cNvPr>
          <p:cNvSpPr/>
          <p:nvPr userDrawn="1"/>
        </p:nvSpPr>
        <p:spPr>
          <a:xfrm>
            <a:off x="4816392" y="3128691"/>
            <a:ext cx="544823" cy="0"/>
          </a:xfrm>
          <a:prstGeom prst="line">
            <a:avLst/>
          </a:prstGeom>
          <a:ln w="47625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21" name="Segnaposto contenuto 3">
            <a:extLst>
              <a:ext uri="{FF2B5EF4-FFF2-40B4-BE49-F238E27FC236}">
                <a16:creationId xmlns:a16="http://schemas.microsoft.com/office/drawing/2014/main" id="{15A0DB49-F885-4746-BCA1-7410695DE3F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38479" y="3500439"/>
            <a:ext cx="2558960" cy="245212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53BFA69B-1EB3-4C1B-8BE2-07E5528D9362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28426" y="3500439"/>
            <a:ext cx="2558960" cy="245212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23" name="Segnaposto contenuto 3">
            <a:extLst>
              <a:ext uri="{FF2B5EF4-FFF2-40B4-BE49-F238E27FC236}">
                <a16:creationId xmlns:a16="http://schemas.microsoft.com/office/drawing/2014/main" id="{89E8B905-DD78-4495-9ECF-813B381F6F8B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618373" y="3500439"/>
            <a:ext cx="2558960" cy="245212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25" name="Titolo 24">
            <a:extLst>
              <a:ext uri="{FF2B5EF4-FFF2-40B4-BE49-F238E27FC236}">
                <a16:creationId xmlns:a16="http://schemas.microsoft.com/office/drawing/2014/main" id="{CA5CF131-CC09-458F-AD3D-1A8244F62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133" y="609437"/>
            <a:ext cx="5400675" cy="982827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  <p:sp>
        <p:nvSpPr>
          <p:cNvPr id="29" name="Segnaposto testo 12">
            <a:extLst>
              <a:ext uri="{FF2B5EF4-FFF2-40B4-BE49-F238E27FC236}">
                <a16:creationId xmlns:a16="http://schemas.microsoft.com/office/drawing/2014/main" id="{767A7B01-CA67-48A1-886B-7CF5C10F68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6433" y="2473705"/>
            <a:ext cx="2671007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  <a:lvl2pPr>
              <a:defRPr sz="2000"/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  <p:sp>
        <p:nvSpPr>
          <p:cNvPr id="30" name="Segnaposto testo 12">
            <a:extLst>
              <a:ext uri="{FF2B5EF4-FFF2-40B4-BE49-F238E27FC236}">
                <a16:creationId xmlns:a16="http://schemas.microsoft.com/office/drawing/2014/main" id="{E6072DBF-BA44-4536-8EE8-A9B83B45DE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6380" y="2473705"/>
            <a:ext cx="2671007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  <a:lvl2pPr>
              <a:defRPr sz="2000"/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  <p:sp>
        <p:nvSpPr>
          <p:cNvPr id="31" name="Segnaposto testo 12">
            <a:extLst>
              <a:ext uri="{FF2B5EF4-FFF2-40B4-BE49-F238E27FC236}">
                <a16:creationId xmlns:a16="http://schemas.microsoft.com/office/drawing/2014/main" id="{4472BAD4-156B-409B-A894-2033C701C5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06327" y="2473705"/>
            <a:ext cx="2671007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  <a:lvl2pPr>
              <a:defRPr sz="2000"/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61738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74">
          <p15:clr>
            <a:srgbClr val="FBAE40"/>
          </p15:clr>
        </p15:guide>
        <p15:guide id="2" pos="3024">
          <p15:clr>
            <a:srgbClr val="FBAE40"/>
          </p15:clr>
        </p15:guide>
        <p15:guide id="3" pos="642">
          <p15:clr>
            <a:srgbClr val="FBAE40"/>
          </p15:clr>
        </p15:guide>
        <p15:guide id="4" orient="horz" pos="188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vuota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14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didascalia +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B61FF598-19C3-44E0-84FD-E898DB193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326" y="2505075"/>
            <a:ext cx="5302250" cy="3803650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1" name="Segnaposto contenuto 5">
            <a:extLst>
              <a:ext uri="{FF2B5EF4-FFF2-40B4-BE49-F238E27FC236}">
                <a16:creationId xmlns:a16="http://schemas.microsoft.com/office/drawing/2014/main" id="{E2A58170-105D-4313-BAFA-A71C9774C8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324475" cy="38036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Tx/>
              <a:buNone/>
              <a:defRPr lang="it-IT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buFontTx/>
              <a:buNone/>
              <a:def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" name="Titolo 24">
            <a:extLst>
              <a:ext uri="{FF2B5EF4-FFF2-40B4-BE49-F238E27FC236}">
                <a16:creationId xmlns:a16="http://schemas.microsoft.com/office/drawing/2014/main" id="{249C37ED-1F31-4D52-8ED4-FEBFFB3C9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7" y="609436"/>
            <a:ext cx="5472867" cy="894511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  <p:sp>
        <p:nvSpPr>
          <p:cNvPr id="15" name="Segnaposto testo 12">
            <a:extLst>
              <a:ext uri="{FF2B5EF4-FFF2-40B4-BE49-F238E27FC236}">
                <a16:creationId xmlns:a16="http://schemas.microsoft.com/office/drawing/2014/main" id="{3C128166-46BE-4650-8EAF-2D3579D9A4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62332" y="1619417"/>
            <a:ext cx="5334343" cy="530225"/>
          </a:xfrm>
        </p:spPr>
        <p:txBody>
          <a:bodyPr/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  <p:sp>
        <p:nvSpPr>
          <p:cNvPr id="16" name="Segnaposto testo 12">
            <a:extLst>
              <a:ext uri="{FF2B5EF4-FFF2-40B4-BE49-F238E27FC236}">
                <a16:creationId xmlns:a16="http://schemas.microsoft.com/office/drawing/2014/main" id="{E88869E3-20CE-4759-80AF-9A5F1D60BF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7964" y="1619417"/>
            <a:ext cx="5334343" cy="530225"/>
          </a:xfrm>
        </p:spPr>
        <p:txBody>
          <a:bodyPr/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19138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hape Photo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 noGrp="1"/>
          </p:cNvSpPr>
          <p:nvPr>
            <p:ph type="pic" sz="quarter" idx="14"/>
          </p:nvPr>
        </p:nvSpPr>
        <p:spPr>
          <a:xfrm>
            <a:off x="6458602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39301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with photo_no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3095671" y="2334342"/>
            <a:ext cx="2129632" cy="212963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1"/>
          </p:nvPr>
        </p:nvSpPr>
        <p:spPr>
          <a:xfrm>
            <a:off x="5536248" y="2312742"/>
            <a:ext cx="2129632" cy="212963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2"/>
          </p:nvPr>
        </p:nvSpPr>
        <p:spPr>
          <a:xfrm>
            <a:off x="7976826" y="2312742"/>
            <a:ext cx="2129632" cy="212963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33973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1972333" y="1436733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/>
          </p:nvPr>
        </p:nvSpPr>
        <p:spPr>
          <a:xfrm>
            <a:off x="3734186" y="1436733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2"/>
          </p:nvPr>
        </p:nvSpPr>
        <p:spPr>
          <a:xfrm>
            <a:off x="5496039" y="1436733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3"/>
          </p:nvPr>
        </p:nvSpPr>
        <p:spPr>
          <a:xfrm>
            <a:off x="7257892" y="1436733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/>
          </p:nvPr>
        </p:nvSpPr>
        <p:spPr>
          <a:xfrm>
            <a:off x="9019745" y="1436733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/>
          </p:nvPr>
        </p:nvSpPr>
        <p:spPr>
          <a:xfrm>
            <a:off x="1972333" y="3224167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/>
          </p:nvPr>
        </p:nvSpPr>
        <p:spPr>
          <a:xfrm>
            <a:off x="3734186" y="3224167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7"/>
          </p:nvPr>
        </p:nvSpPr>
        <p:spPr>
          <a:xfrm>
            <a:off x="5496039" y="3224167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8"/>
          </p:nvPr>
        </p:nvSpPr>
        <p:spPr>
          <a:xfrm>
            <a:off x="7257892" y="3224167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/>
          </p:nvPr>
        </p:nvSpPr>
        <p:spPr>
          <a:xfrm>
            <a:off x="9019745" y="3224167"/>
            <a:ext cx="1411288" cy="14112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51254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2742860" y="2114875"/>
            <a:ext cx="1176338" cy="1175544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1"/>
          </p:nvPr>
        </p:nvSpPr>
        <p:spPr>
          <a:xfrm>
            <a:off x="4276018" y="2114875"/>
            <a:ext cx="1176338" cy="1175544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2"/>
          </p:nvPr>
        </p:nvSpPr>
        <p:spPr>
          <a:xfrm>
            <a:off x="5809175" y="2114875"/>
            <a:ext cx="1176338" cy="1175544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3"/>
          </p:nvPr>
        </p:nvSpPr>
        <p:spPr>
          <a:xfrm>
            <a:off x="7342333" y="2114875"/>
            <a:ext cx="1176338" cy="1175544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4"/>
          </p:nvPr>
        </p:nvSpPr>
        <p:spPr>
          <a:xfrm>
            <a:off x="8875490" y="2104347"/>
            <a:ext cx="1176338" cy="1175544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15"/>
          </p:nvPr>
        </p:nvSpPr>
        <p:spPr>
          <a:xfrm>
            <a:off x="2742860" y="3633609"/>
            <a:ext cx="1176338" cy="1175544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16"/>
          </p:nvPr>
        </p:nvSpPr>
        <p:spPr>
          <a:xfrm>
            <a:off x="4276018" y="3633609"/>
            <a:ext cx="1176338" cy="1175544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Рисунок 2"/>
          <p:cNvSpPr>
            <a:spLocks noGrp="1"/>
          </p:cNvSpPr>
          <p:nvPr>
            <p:ph type="pic" sz="quarter" idx="17"/>
          </p:nvPr>
        </p:nvSpPr>
        <p:spPr>
          <a:xfrm>
            <a:off x="5809175" y="3633609"/>
            <a:ext cx="1176338" cy="1175544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8"/>
          </p:nvPr>
        </p:nvSpPr>
        <p:spPr>
          <a:xfrm>
            <a:off x="7342333" y="3633609"/>
            <a:ext cx="1176338" cy="1175544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Рисунок 2"/>
          <p:cNvSpPr>
            <a:spLocks noGrp="1"/>
          </p:cNvSpPr>
          <p:nvPr>
            <p:ph type="pic" sz="quarter" idx="19"/>
          </p:nvPr>
        </p:nvSpPr>
        <p:spPr>
          <a:xfrm>
            <a:off x="8875490" y="3623081"/>
            <a:ext cx="1176338" cy="11755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77752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4F32-9663-4B10-9358-617E0E92F580}" type="datetimeFigureOut">
              <a:rPr lang="it-IT" smtClean="0"/>
              <a:t>27/04/2021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AEAD1-5DD9-47DF-81BD-DB97D53FEB7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09731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4F32-9663-4B10-9358-617E0E92F580}" type="datetimeFigureOut">
              <a:rPr lang="it-IT" smtClean="0"/>
              <a:t>27/04/2021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AEAD1-5DD9-47DF-81BD-DB97D53FEB7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63327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4F32-9663-4B10-9358-617E0E92F580}" type="datetimeFigureOut">
              <a:rPr lang="it-IT" smtClean="0"/>
              <a:t>27/04/2021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AEAD1-5DD9-47DF-81BD-DB97D53FEB7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87670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4F32-9663-4B10-9358-617E0E92F580}" type="datetimeFigureOut">
              <a:rPr lang="it-IT" smtClean="0"/>
              <a:t>27/04/2021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AEAD1-5DD9-47DF-81BD-DB97D53FEB7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18746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4F32-9663-4B10-9358-617E0E92F580}" type="datetimeFigureOut">
              <a:rPr lang="it-IT" smtClean="0"/>
              <a:t>27/04/2021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AEAD1-5DD9-47DF-81BD-DB97D53FEB7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03653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4F32-9663-4B10-9358-617E0E92F580}" type="datetimeFigureOut">
              <a:rPr lang="it-IT" smtClean="0"/>
              <a:t>27/04/2021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AEAD1-5DD9-47DF-81BD-DB97D53FEB7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1522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2">
            <a:extLst>
              <a:ext uri="{FF2B5EF4-FFF2-40B4-BE49-F238E27FC236}">
                <a16:creationId xmlns:a16="http://schemas.microsoft.com/office/drawing/2014/main" id="{E90CAAA4-9AEA-4A97-A7B3-D21DFA7F7F8D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206618" y="0"/>
            <a:ext cx="4985382" cy="6857999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immagine 2">
            <a:extLst>
              <a:ext uri="{FF2B5EF4-FFF2-40B4-BE49-F238E27FC236}">
                <a16:creationId xmlns:a16="http://schemas.microsoft.com/office/drawing/2014/main" id="{1A59A1E9-49BF-4CFF-9459-63BA9AF5F06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3009014" y="2381693"/>
            <a:ext cx="5869172" cy="333862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Inserire dashboard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C0688C7-DA9A-4A70-A8E6-990D740772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97" y="2133600"/>
            <a:ext cx="7303221" cy="4343611"/>
          </a:xfrm>
          <a:prstGeom prst="rect">
            <a:avLst/>
          </a:prstGeom>
        </p:spPr>
      </p:pic>
      <p:sp>
        <p:nvSpPr>
          <p:cNvPr id="10" name="Titolo 24">
            <a:extLst>
              <a:ext uri="{FF2B5EF4-FFF2-40B4-BE49-F238E27FC236}">
                <a16:creationId xmlns:a16="http://schemas.microsoft.com/office/drawing/2014/main" id="{787313A1-17E2-457F-84A7-56D26AE2BD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133" y="609436"/>
            <a:ext cx="5400675" cy="982827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009D144C-65A8-4709-A680-931BFDDA948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7357" y="1603375"/>
            <a:ext cx="5290219" cy="5302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latin typeface="Gotham Bold" panose="02000803030000020004" pitchFamily="2" charset="0"/>
              </a:defRPr>
            </a:lvl1pPr>
            <a:lvl2pPr>
              <a:defRPr sz="1800">
                <a:latin typeface="Gotham Bold" panose="02000803030000020004" pitchFamily="2" charset="0"/>
              </a:defRPr>
            </a:lvl2pPr>
            <a:lvl3pPr>
              <a:defRPr sz="1800">
                <a:latin typeface="Gotham Bold" panose="02000803030000020004" pitchFamily="2" charset="0"/>
              </a:defRPr>
            </a:lvl3pPr>
            <a:lvl4pPr>
              <a:defRPr sz="1800">
                <a:latin typeface="Gotham Bold" panose="02000803030000020004" pitchFamily="2" charset="0"/>
              </a:defRPr>
            </a:lvl4pPr>
            <a:lvl5pPr>
              <a:defRPr sz="1800">
                <a:latin typeface="Gotham Bold" panose="02000803030000020004" pitchFamily="2" charset="0"/>
              </a:defRPr>
            </a:lvl5pPr>
          </a:lstStyle>
          <a:p>
            <a:pPr lvl="0"/>
            <a:r>
              <a:rPr lang="it-IT" dirty="0"/>
              <a:t>LINK:</a:t>
            </a:r>
          </a:p>
        </p:txBody>
      </p:sp>
    </p:spTree>
    <p:extLst>
      <p:ext uri="{BB962C8B-B14F-4D97-AF65-F5344CB8AC3E}">
        <p14:creationId xmlns:p14="http://schemas.microsoft.com/office/powerpoint/2010/main" val="3875305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4F32-9663-4B10-9358-617E0E92F580}" type="datetimeFigureOut">
              <a:rPr lang="it-IT" smtClean="0"/>
              <a:t>27/04/2021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AEAD1-5DD9-47DF-81BD-DB97D53FEB7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115181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4F32-9663-4B10-9358-617E0E92F580}" type="datetimeFigureOut">
              <a:rPr lang="it-IT" smtClean="0"/>
              <a:t>27/04/2021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AEAD1-5DD9-47DF-81BD-DB97D53FEB7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29706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4F32-9663-4B10-9358-617E0E92F580}" type="datetimeFigureOut">
              <a:rPr lang="it-IT" smtClean="0"/>
              <a:t>27/04/2021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AEAD1-5DD9-47DF-81BD-DB97D53FEB7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60375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4F32-9663-4B10-9358-617E0E92F580}" type="datetimeFigureOut">
              <a:rPr lang="it-IT" smtClean="0"/>
              <a:t>27/04/2021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AEAD1-5DD9-47DF-81BD-DB97D53FEB7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91305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4F32-9663-4B10-9358-617E0E92F580}" type="datetimeFigureOut">
              <a:rPr lang="it-IT" smtClean="0"/>
              <a:t>27/04/2021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AEAD1-5DD9-47DF-81BD-DB97D53FEB7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49919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6" y="274638"/>
            <a:ext cx="8718551" cy="6093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27 April 2021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4" y="1164610"/>
            <a:ext cx="11523133" cy="20005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219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165060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DIN Condensed" panose="00000500000000000000" pitchFamily="2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otham Book" panose="02000603040000020004" pitchFamily="2" charset="0"/>
              </a:defRPr>
            </a:lvl1pPr>
            <a:lvl2pPr>
              <a:defRPr>
                <a:latin typeface="Gotham Book" panose="02000603040000020004" pitchFamily="2" charset="0"/>
              </a:defRPr>
            </a:lvl2pPr>
            <a:lvl3pPr>
              <a:defRPr>
                <a:latin typeface="Gotham Book" panose="02000603040000020004" pitchFamily="2" charset="0"/>
              </a:defRPr>
            </a:lvl3pPr>
            <a:lvl4pPr>
              <a:defRPr>
                <a:latin typeface="Gotham Book" panose="02000603040000020004" pitchFamily="2" charset="0"/>
              </a:defRPr>
            </a:lvl4pPr>
            <a:lvl5pPr>
              <a:defRPr>
                <a:latin typeface="Gotham Book" panose="02000603040000020004" pitchFamily="2" charset="0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227855885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1972333" y="1436733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/>
          </p:nvPr>
        </p:nvSpPr>
        <p:spPr>
          <a:xfrm>
            <a:off x="3734186" y="1436733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2"/>
          </p:nvPr>
        </p:nvSpPr>
        <p:spPr>
          <a:xfrm>
            <a:off x="5496039" y="1436733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3"/>
          </p:nvPr>
        </p:nvSpPr>
        <p:spPr>
          <a:xfrm>
            <a:off x="7257892" y="1436733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/>
          </p:nvPr>
        </p:nvSpPr>
        <p:spPr>
          <a:xfrm>
            <a:off x="9019745" y="1436733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/>
          </p:nvPr>
        </p:nvSpPr>
        <p:spPr>
          <a:xfrm>
            <a:off x="1972333" y="3224167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/>
          </p:nvPr>
        </p:nvSpPr>
        <p:spPr>
          <a:xfrm>
            <a:off x="3734186" y="3224167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7"/>
          </p:nvPr>
        </p:nvSpPr>
        <p:spPr>
          <a:xfrm>
            <a:off x="5496039" y="3224167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8"/>
          </p:nvPr>
        </p:nvSpPr>
        <p:spPr>
          <a:xfrm>
            <a:off x="7257892" y="3224167"/>
            <a:ext cx="1411288" cy="141128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/>
          </p:nvPr>
        </p:nvSpPr>
        <p:spPr>
          <a:xfrm>
            <a:off x="9019745" y="3224167"/>
            <a:ext cx="1411288" cy="14112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93099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hap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олилиния 20"/>
          <p:cNvSpPr>
            <a:spLocks noGrp="1"/>
          </p:cNvSpPr>
          <p:nvPr>
            <p:ph type="pic" sz="quarter" idx="13"/>
          </p:nvPr>
        </p:nvSpPr>
        <p:spPr>
          <a:xfrm>
            <a:off x="1477569" y="513740"/>
            <a:ext cx="4634306" cy="5829229"/>
          </a:xfrm>
          <a:custGeom>
            <a:avLst/>
            <a:gdLst>
              <a:gd name="connsiteX0" fmla="*/ 5165309 w 9268612"/>
              <a:gd name="connsiteY0" fmla="*/ 0 h 11658458"/>
              <a:gd name="connsiteX1" fmla="*/ 7141083 w 9268612"/>
              <a:gd name="connsiteY1" fmla="*/ 0 h 11658458"/>
              <a:gd name="connsiteX2" fmla="*/ 7141083 w 9268612"/>
              <a:gd name="connsiteY2" fmla="*/ 1585544 h 11658458"/>
              <a:gd name="connsiteX3" fmla="*/ 9268612 w 9268612"/>
              <a:gd name="connsiteY3" fmla="*/ 1585544 h 11658458"/>
              <a:gd name="connsiteX4" fmla="*/ 9268612 w 9268612"/>
              <a:gd name="connsiteY4" fmla="*/ 4196982 h 11658458"/>
              <a:gd name="connsiteX5" fmla="*/ 8330400 w 9268612"/>
              <a:gd name="connsiteY5" fmla="*/ 4196982 h 11658458"/>
              <a:gd name="connsiteX6" fmla="*/ 8330400 w 9268612"/>
              <a:gd name="connsiteY6" fmla="*/ 9500819 h 11658458"/>
              <a:gd name="connsiteX7" fmla="*/ 2609850 w 9268612"/>
              <a:gd name="connsiteY7" fmla="*/ 9500819 h 11658458"/>
              <a:gd name="connsiteX8" fmla="*/ 2609850 w 9268612"/>
              <a:gd name="connsiteY8" fmla="*/ 10350363 h 11658458"/>
              <a:gd name="connsiteX9" fmla="*/ 3263500 w 9268612"/>
              <a:gd name="connsiteY9" fmla="*/ 10350363 h 11658458"/>
              <a:gd name="connsiteX10" fmla="*/ 3263500 w 9268612"/>
              <a:gd name="connsiteY10" fmla="*/ 11658458 h 11658458"/>
              <a:gd name="connsiteX11" fmla="*/ 1956200 w 9268612"/>
              <a:gd name="connsiteY11" fmla="*/ 11658458 h 11658458"/>
              <a:gd name="connsiteX12" fmla="*/ 1956200 w 9268612"/>
              <a:gd name="connsiteY12" fmla="*/ 10806538 h 11658458"/>
              <a:gd name="connsiteX13" fmla="*/ 0 w 9268612"/>
              <a:gd name="connsiteY13" fmla="*/ 10806538 h 11658458"/>
              <a:gd name="connsiteX14" fmla="*/ 0 w 9268612"/>
              <a:gd name="connsiteY14" fmla="*/ 8195100 h 11658458"/>
              <a:gd name="connsiteX15" fmla="*/ 1459700 w 9268612"/>
              <a:gd name="connsiteY15" fmla="*/ 8195100 h 11658458"/>
              <a:gd name="connsiteX16" fmla="*/ 1459700 w 9268612"/>
              <a:gd name="connsiteY16" fmla="*/ 2604720 h 11658458"/>
              <a:gd name="connsiteX17" fmla="*/ 6658762 w 9268612"/>
              <a:gd name="connsiteY17" fmla="*/ 2604720 h 11658458"/>
              <a:gd name="connsiteX18" fmla="*/ 6658762 w 9268612"/>
              <a:gd name="connsiteY18" fmla="*/ 1976976 h 11658458"/>
              <a:gd name="connsiteX19" fmla="*/ 5165309 w 9268612"/>
              <a:gd name="connsiteY19" fmla="*/ 1976976 h 11658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68612" h="11658458">
                <a:moveTo>
                  <a:pt x="5165309" y="0"/>
                </a:moveTo>
                <a:lnTo>
                  <a:pt x="7141083" y="0"/>
                </a:lnTo>
                <a:lnTo>
                  <a:pt x="7141083" y="1585544"/>
                </a:lnTo>
                <a:lnTo>
                  <a:pt x="9268612" y="1585544"/>
                </a:lnTo>
                <a:lnTo>
                  <a:pt x="9268612" y="4196982"/>
                </a:lnTo>
                <a:lnTo>
                  <a:pt x="8330400" y="4196982"/>
                </a:lnTo>
                <a:lnTo>
                  <a:pt x="8330400" y="9500819"/>
                </a:lnTo>
                <a:lnTo>
                  <a:pt x="2609850" y="9500819"/>
                </a:lnTo>
                <a:lnTo>
                  <a:pt x="2609850" y="10350363"/>
                </a:lnTo>
                <a:lnTo>
                  <a:pt x="3263500" y="10350363"/>
                </a:lnTo>
                <a:lnTo>
                  <a:pt x="3263500" y="11658458"/>
                </a:lnTo>
                <a:lnTo>
                  <a:pt x="1956200" y="11658458"/>
                </a:lnTo>
                <a:lnTo>
                  <a:pt x="1956200" y="10806538"/>
                </a:lnTo>
                <a:lnTo>
                  <a:pt x="0" y="10806538"/>
                </a:lnTo>
                <a:lnTo>
                  <a:pt x="0" y="8195100"/>
                </a:lnTo>
                <a:lnTo>
                  <a:pt x="1459700" y="8195100"/>
                </a:lnTo>
                <a:lnTo>
                  <a:pt x="1459700" y="2604720"/>
                </a:lnTo>
                <a:lnTo>
                  <a:pt x="6658762" y="2604720"/>
                </a:lnTo>
                <a:lnTo>
                  <a:pt x="6658762" y="1976976"/>
                </a:lnTo>
                <a:lnTo>
                  <a:pt x="5165309" y="1976976"/>
                </a:lnTo>
                <a:close/>
              </a:path>
            </a:pathLst>
          </a:custGeom>
          <a:solidFill>
            <a:schemeClr val="bg2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783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 per architet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2">
            <a:extLst>
              <a:ext uri="{FF2B5EF4-FFF2-40B4-BE49-F238E27FC236}">
                <a16:creationId xmlns:a16="http://schemas.microsoft.com/office/drawing/2014/main" id="{80FBA9C7-5B22-4229-9360-68FB23195D1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95326" y="2133600"/>
            <a:ext cx="10801350" cy="417512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5" name="Titolo 24">
            <a:extLst>
              <a:ext uri="{FF2B5EF4-FFF2-40B4-BE49-F238E27FC236}">
                <a16:creationId xmlns:a16="http://schemas.microsoft.com/office/drawing/2014/main" id="{721FE7DF-5A99-4D87-9A2C-A551EB11C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133" y="609436"/>
            <a:ext cx="5400675" cy="982827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188392656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hape Photo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099537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963872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2742860" y="2114875"/>
            <a:ext cx="1176338" cy="1175544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1"/>
          </p:nvPr>
        </p:nvSpPr>
        <p:spPr>
          <a:xfrm>
            <a:off x="4276018" y="2114875"/>
            <a:ext cx="1176338" cy="1175544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2"/>
          </p:nvPr>
        </p:nvSpPr>
        <p:spPr>
          <a:xfrm>
            <a:off x="5809175" y="2114875"/>
            <a:ext cx="1176338" cy="1175544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3"/>
          </p:nvPr>
        </p:nvSpPr>
        <p:spPr>
          <a:xfrm>
            <a:off x="7342333" y="2114875"/>
            <a:ext cx="1176338" cy="1175544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4"/>
          </p:nvPr>
        </p:nvSpPr>
        <p:spPr>
          <a:xfrm>
            <a:off x="8875490" y="2104347"/>
            <a:ext cx="1176338" cy="1175544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15"/>
          </p:nvPr>
        </p:nvSpPr>
        <p:spPr>
          <a:xfrm>
            <a:off x="2742860" y="3633609"/>
            <a:ext cx="1176338" cy="1175544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16"/>
          </p:nvPr>
        </p:nvSpPr>
        <p:spPr>
          <a:xfrm>
            <a:off x="4276018" y="3633609"/>
            <a:ext cx="1176338" cy="1175544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Рисунок 2"/>
          <p:cNvSpPr>
            <a:spLocks noGrp="1"/>
          </p:cNvSpPr>
          <p:nvPr>
            <p:ph type="pic" sz="quarter" idx="17"/>
          </p:nvPr>
        </p:nvSpPr>
        <p:spPr>
          <a:xfrm>
            <a:off x="5809175" y="3633609"/>
            <a:ext cx="1176338" cy="1175544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8"/>
          </p:nvPr>
        </p:nvSpPr>
        <p:spPr>
          <a:xfrm>
            <a:off x="7342333" y="3633609"/>
            <a:ext cx="1176338" cy="1175544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Рисунок 2"/>
          <p:cNvSpPr>
            <a:spLocks noGrp="1"/>
          </p:cNvSpPr>
          <p:nvPr>
            <p:ph type="pic" sz="quarter" idx="19"/>
          </p:nvPr>
        </p:nvSpPr>
        <p:spPr>
          <a:xfrm>
            <a:off x="8875490" y="3623081"/>
            <a:ext cx="1176338" cy="11755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98361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(dark) no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1688927" y="1139707"/>
            <a:ext cx="8241360" cy="108841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4F5F7"/>
                </a:solidFill>
                <a:latin typeface="DIN Condensed" panose="00000500000000000000" pitchFamily="2" charset="0"/>
                <a:ea typeface="DIN Condensed" panose="00000500000000000000" pitchFamily="2" charset="0"/>
                <a:cs typeface="DIN Condensed" panose="00000500000000000000" pitchFamily="2" charset="0"/>
                <a:sym typeface="Montserrat-Semi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1712000" y="2315022"/>
            <a:ext cx="10238179" cy="3509647"/>
          </a:xfrm>
          <a:prstGeom prst="rect">
            <a:avLst/>
          </a:prstGeom>
        </p:spPr>
        <p:txBody>
          <a:bodyPr/>
          <a:lstStyle>
            <a:lvl1pPr>
              <a:defRPr>
                <a:latin typeface="Gotham Book" panose="02000603040000020004" pitchFamily="2" charset="0"/>
              </a:defRPr>
            </a:lvl1pPr>
            <a:lvl2pPr>
              <a:defRPr>
                <a:latin typeface="Gotham Book" panose="02000603040000020004" pitchFamily="2" charset="0"/>
              </a:defRPr>
            </a:lvl2pPr>
            <a:lvl3pPr>
              <a:defRPr>
                <a:latin typeface="Gotham Book" panose="02000603040000020004" pitchFamily="2" charset="0"/>
              </a:defRPr>
            </a:lvl3pPr>
            <a:lvl4pPr>
              <a:defRPr>
                <a:latin typeface="Gotham Book" panose="02000603040000020004" pitchFamily="2" charset="0"/>
              </a:defRPr>
            </a:lvl4pPr>
            <a:lvl5pPr>
              <a:defRPr>
                <a:latin typeface="Gotham Book" panose="02000603040000020004" pitchFamily="2" charset="0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57038155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with photo_no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3095671" y="2334342"/>
            <a:ext cx="2129632" cy="212963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1"/>
          </p:nvPr>
        </p:nvSpPr>
        <p:spPr>
          <a:xfrm>
            <a:off x="5536248" y="2312742"/>
            <a:ext cx="2129632" cy="212963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2"/>
          </p:nvPr>
        </p:nvSpPr>
        <p:spPr>
          <a:xfrm>
            <a:off x="7976826" y="2312742"/>
            <a:ext cx="2129632" cy="212963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68429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(light) no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DIN Condensed" panose="00000500000000000000" pitchFamily="2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otham Book" panose="02000603040000020004" pitchFamily="2" charset="0"/>
              </a:defRPr>
            </a:lvl1pPr>
            <a:lvl2pPr>
              <a:defRPr>
                <a:latin typeface="Gotham Book" panose="02000603040000020004" pitchFamily="2" charset="0"/>
              </a:defRPr>
            </a:lvl2pPr>
            <a:lvl3pPr>
              <a:defRPr>
                <a:latin typeface="Gotham Book" panose="02000603040000020004" pitchFamily="2" charset="0"/>
              </a:defRPr>
            </a:lvl3pPr>
            <a:lvl4pPr>
              <a:defRPr>
                <a:latin typeface="Gotham Book" panose="02000603040000020004" pitchFamily="2" charset="0"/>
              </a:defRPr>
            </a:lvl4pPr>
            <a:lvl5pPr>
              <a:defRPr>
                <a:latin typeface="Gotham Book" panose="02000603040000020004" pitchFamily="2" charset="0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4951257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didascalia + galleria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2">
            <a:extLst>
              <a:ext uri="{FF2B5EF4-FFF2-40B4-BE49-F238E27FC236}">
                <a16:creationId xmlns:a16="http://schemas.microsoft.com/office/drawing/2014/main" id="{C3AE9DFD-21E1-4BA1-B095-6D74F6E3D2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44263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762505EB-62D1-47BB-9005-B21C1AECD7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97011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46EFEDC3-3BE3-41D9-91B0-B90AE3D75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9760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7A5DF2B9-15AC-4C33-BF28-920FC1D074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2508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3C6B0F6B-68D6-44CD-B7EA-64DDA5C97C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955257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221B14A9-F446-4386-8292-C37C99D318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44263" y="4715056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B98D65B2-828A-4D55-B7AE-0B56CA47E3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97011" y="4715056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4A9C767E-E467-4F9F-8C41-C7DF60690E4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9760" y="4715056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07BA1B8A-D80E-48B3-A3AF-43FE6CC157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02508" y="4715056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73CC49D4-AAFA-4AAD-B39D-22BF8D4F7F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955257" y="4715056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748D248A-6C24-4638-81B4-33B4897818F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15463" y="2744742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FCB3DAED-0714-4791-8034-AB8A97C379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5463" y="4715056"/>
            <a:ext cx="1541418" cy="159366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31" name="Titolo 24">
            <a:extLst>
              <a:ext uri="{FF2B5EF4-FFF2-40B4-BE49-F238E27FC236}">
                <a16:creationId xmlns:a16="http://schemas.microsoft.com/office/drawing/2014/main" id="{C7F514FC-022B-41F9-BB57-7E510DCB67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57" y="609436"/>
            <a:ext cx="5472867" cy="894511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Titolo Slide</a:t>
            </a:r>
          </a:p>
        </p:txBody>
      </p:sp>
      <p:sp>
        <p:nvSpPr>
          <p:cNvPr id="34" name="Segnaposto testo 12">
            <a:extLst>
              <a:ext uri="{FF2B5EF4-FFF2-40B4-BE49-F238E27FC236}">
                <a16:creationId xmlns:a16="http://schemas.microsoft.com/office/drawing/2014/main" id="{557AD23D-4D17-4A0E-92C7-8EE55CD562D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964" y="1619417"/>
            <a:ext cx="10808711" cy="5302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Gotham Bold" panose="02000803030000020004" pitchFamily="2" charset="0"/>
              </a:defRPr>
            </a:lvl1pPr>
            <a:lvl2pPr>
              <a:defRPr sz="2000"/>
            </a:lvl2pPr>
          </a:lstStyle>
          <a:p>
            <a:pPr lvl="0"/>
            <a:r>
              <a:rPr lang="it-IT" dirty="0"/>
              <a:t>TEXT DEMO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592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a tutto scher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1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01829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979B81F-0A92-4DFA-8813-1EAD8FF9E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133599"/>
            <a:ext cx="10801349" cy="404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453950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88" r:id="rId3"/>
    <p:sldLayoutId id="2147483665" r:id="rId4"/>
    <p:sldLayoutId id="2147483666" r:id="rId5"/>
    <p:sldLayoutId id="2147483668" r:id="rId6"/>
    <p:sldLayoutId id="2147483669" r:id="rId7"/>
    <p:sldLayoutId id="2147483670" r:id="rId8"/>
    <p:sldLayoutId id="2147483675" r:id="rId9"/>
    <p:sldLayoutId id="2147483686" r:id="rId10"/>
    <p:sldLayoutId id="2147483674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979B81F-0A92-4DFA-8813-1EAD8FF9E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133599"/>
            <a:ext cx="10801349" cy="404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162185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979B81F-0A92-4DFA-8813-1EAD8FF9E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133599"/>
            <a:ext cx="10801349" cy="404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7349748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C70318-42E9-4CAE-9394-36D566178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133599"/>
            <a:ext cx="10801349" cy="404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67574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pos="7242">
          <p15:clr>
            <a:srgbClr val="F26B43"/>
          </p15:clr>
        </p15:guide>
        <p15:guide id="3" orient="horz" pos="663">
          <p15:clr>
            <a:srgbClr val="F26B43"/>
          </p15:clr>
        </p15:guide>
        <p15:guide id="4" orient="horz" pos="134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74F32-9663-4B10-9358-617E0E92F580}" type="datetimeFigureOut">
              <a:rPr lang="it-IT" smtClean="0"/>
              <a:t>27/04/2021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AEAD1-5DD9-47DF-81BD-DB97D53FEB7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376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450718" y="1139707"/>
            <a:ext cx="8241360" cy="10884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473790" y="2315022"/>
            <a:ext cx="9904593" cy="35096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78740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</p:sldLayoutIdLst>
  <p:transition spd="med"/>
  <p:txStyles>
    <p:titleStyle>
      <a:lvl1pPr marL="0" marR="0" indent="0" algn="l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3A3B39"/>
          </a:solidFill>
          <a:uFillTx/>
          <a:latin typeface="Bebas"/>
          <a:ea typeface="Bebas"/>
          <a:cs typeface="Bebas"/>
          <a:sym typeface="Bebas"/>
        </a:defRPr>
      </a:lvl1pPr>
      <a:lvl2pPr marL="0" marR="0" indent="114300" algn="l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3A3B39"/>
          </a:solidFill>
          <a:uFillTx/>
          <a:latin typeface="Bebas"/>
          <a:ea typeface="Bebas"/>
          <a:cs typeface="Bebas"/>
          <a:sym typeface="Bebas"/>
        </a:defRPr>
      </a:lvl2pPr>
      <a:lvl3pPr marL="0" marR="0" indent="228600" algn="l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3A3B39"/>
          </a:solidFill>
          <a:uFillTx/>
          <a:latin typeface="Bebas"/>
          <a:ea typeface="Bebas"/>
          <a:cs typeface="Bebas"/>
          <a:sym typeface="Bebas"/>
        </a:defRPr>
      </a:lvl3pPr>
      <a:lvl4pPr marL="0" marR="0" indent="342900" algn="l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3A3B39"/>
          </a:solidFill>
          <a:uFillTx/>
          <a:latin typeface="Bebas"/>
          <a:ea typeface="Bebas"/>
          <a:cs typeface="Bebas"/>
          <a:sym typeface="Bebas"/>
        </a:defRPr>
      </a:lvl4pPr>
      <a:lvl5pPr marL="0" marR="0" indent="457200" algn="l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3A3B39"/>
          </a:solidFill>
          <a:uFillTx/>
          <a:latin typeface="Bebas"/>
          <a:ea typeface="Bebas"/>
          <a:cs typeface="Bebas"/>
          <a:sym typeface="Bebas"/>
        </a:defRPr>
      </a:lvl5pPr>
      <a:lvl6pPr marL="0" marR="0" indent="571500" algn="l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3A3B39"/>
          </a:solidFill>
          <a:uFillTx/>
          <a:latin typeface="Bebas"/>
          <a:ea typeface="Bebas"/>
          <a:cs typeface="Bebas"/>
          <a:sym typeface="Bebas"/>
        </a:defRPr>
      </a:lvl6pPr>
      <a:lvl7pPr marL="0" marR="0" indent="685800" algn="l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3A3B39"/>
          </a:solidFill>
          <a:uFillTx/>
          <a:latin typeface="Bebas"/>
          <a:ea typeface="Bebas"/>
          <a:cs typeface="Bebas"/>
          <a:sym typeface="Bebas"/>
        </a:defRPr>
      </a:lvl7pPr>
      <a:lvl8pPr marL="0" marR="0" indent="800100" algn="l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3A3B39"/>
          </a:solidFill>
          <a:uFillTx/>
          <a:latin typeface="Bebas"/>
          <a:ea typeface="Bebas"/>
          <a:cs typeface="Bebas"/>
          <a:sym typeface="Bebas"/>
        </a:defRPr>
      </a:lvl8pPr>
      <a:lvl9pPr marL="0" marR="0" indent="914400" algn="l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3A3B39"/>
          </a:solidFill>
          <a:uFillTx/>
          <a:latin typeface="Bebas"/>
          <a:ea typeface="Bebas"/>
          <a:cs typeface="Bebas"/>
          <a:sym typeface="Bebas"/>
        </a:defRPr>
      </a:lvl9pPr>
    </p:titleStyle>
    <p:body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rgbClr val="717175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0" marR="0" indent="1143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rgbClr val="717175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0" marR="0" indent="2286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rgbClr val="717175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0" marR="0" indent="3429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rgbClr val="717175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0" marR="0" indent="4572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rgbClr val="717175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0" marR="0" indent="5715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rgbClr val="717175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0" marR="0" indent="6858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rgbClr val="717175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0" marR="0" indent="8001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rgbClr val="717175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0" marR="0" indent="9144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ln>
            <a:noFill/>
          </a:ln>
          <a:solidFill>
            <a:srgbClr val="717175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all" spc="2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ebas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all" spc="2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ebas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all" spc="2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ebas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all" spc="2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ebas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all" spc="2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ebas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all" spc="2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ebas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all" spc="2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ebas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all" spc="2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ebas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all" spc="25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eba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jpeg"/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5.xml"/><Relationship Id="rId6" Type="http://schemas.microsoft.com/office/2007/relationships/hdphoto" Target="../media/hdphoto3.wdp"/><Relationship Id="rId11" Type="http://schemas.microsoft.com/office/2007/relationships/hdphoto" Target="../media/hdphoto4.wdp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tiff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immagine 3" descr="Immagine che contiene fotografia, inpiedi, nero, uomo&#10;&#10;Descrizione generata automaticamente">
            <a:extLst>
              <a:ext uri="{FF2B5EF4-FFF2-40B4-BE49-F238E27FC236}">
                <a16:creationId xmlns:a16="http://schemas.microsoft.com/office/drawing/2014/main" id="{E1B0BA46-412A-497B-A576-21BCB50068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687" t="6856" b="6856"/>
          <a:stretch/>
        </p:blipFill>
        <p:spPr>
          <a:xfrm>
            <a:off x="5448300" y="0"/>
            <a:ext cx="6743700" cy="6858000"/>
          </a:xfrm>
        </p:spPr>
      </p:pic>
      <p:sp>
        <p:nvSpPr>
          <p:cNvPr id="37" name="Shape 37"/>
          <p:cNvSpPr/>
          <p:nvPr/>
        </p:nvSpPr>
        <p:spPr>
          <a:xfrm>
            <a:off x="5448300" y="8801"/>
            <a:ext cx="6815377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39" name="Shape 39"/>
          <p:cNvSpPr/>
          <p:nvPr/>
        </p:nvSpPr>
        <p:spPr>
          <a:xfrm>
            <a:off x="872870" y="720170"/>
            <a:ext cx="5712931" cy="5405828"/>
          </a:xfrm>
          <a:prstGeom prst="rect">
            <a:avLst/>
          </a:prstGeom>
          <a:solidFill>
            <a:schemeClr val="accent1"/>
          </a:solidFill>
          <a:ln w="25400">
            <a:noFill/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6D6E166-8453-4B45-B497-4E766182B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95" y="2205770"/>
            <a:ext cx="3561505" cy="693088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7E4B5523-371F-408B-9F43-8D9C98D63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9653" y="3686544"/>
            <a:ext cx="422739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x-none" sz="2400" dirty="0">
                <a:solidFill>
                  <a:srgbClr val="FFFFFF"/>
                </a:solidFill>
                <a:latin typeface="Gotham Book" panose="02000603040000020004" pitchFamily="2" charset="0"/>
                <a:ea typeface="Roboto" charset="0"/>
                <a:cs typeface="Roboto" charset="0"/>
              </a:rPr>
              <a:t>La nostra </a:t>
            </a:r>
            <a:r>
              <a:rPr lang="en-US" altLang="x-none" sz="2400" dirty="0" err="1">
                <a:solidFill>
                  <a:srgbClr val="FFFFFF"/>
                </a:solidFill>
                <a:latin typeface="Gotham Bold" panose="02000803030000020004" pitchFamily="2" charset="0"/>
                <a:ea typeface="Roboto" charset="0"/>
                <a:cs typeface="Roboto" charset="0"/>
              </a:rPr>
              <a:t>ESPERIENZA</a:t>
            </a:r>
            <a:endParaRPr lang="en-US" altLang="x-none" sz="2400" dirty="0">
              <a:solidFill>
                <a:srgbClr val="FFFFFF"/>
              </a:solidFill>
              <a:latin typeface="Gotham Bold" panose="02000803030000020004" pitchFamily="2" charset="0"/>
              <a:ea typeface="Roboto" charset="0"/>
              <a:cs typeface="Roboto" charset="0"/>
            </a:endParaRPr>
          </a:p>
          <a:p>
            <a:pPr>
              <a:defRPr/>
            </a:pPr>
            <a:r>
              <a:rPr lang="en-US" altLang="x-none" sz="2400" dirty="0">
                <a:solidFill>
                  <a:srgbClr val="FFFFFF"/>
                </a:solidFill>
                <a:latin typeface="Gotham Book" panose="02000603040000020004" pitchFamily="2" charset="0"/>
                <a:ea typeface="Roboto" charset="0"/>
                <a:cs typeface="Roboto" charset="0"/>
              </a:rPr>
              <a:t>per la </a:t>
            </a:r>
            <a:r>
              <a:rPr lang="en-US" altLang="x-none" sz="2400" dirty="0" err="1">
                <a:solidFill>
                  <a:srgbClr val="FFFFFF"/>
                </a:solidFill>
                <a:latin typeface="Gotham Book" panose="02000603040000020004" pitchFamily="2" charset="0"/>
                <a:ea typeface="Roboto" charset="0"/>
                <a:cs typeface="Roboto" charset="0"/>
              </a:rPr>
              <a:t>tua</a:t>
            </a:r>
            <a:r>
              <a:rPr lang="en-US" altLang="x-none" sz="2400" dirty="0">
                <a:solidFill>
                  <a:srgbClr val="FFFFFF"/>
                </a:solidFill>
                <a:latin typeface="Gotham Book" panose="02000603040000020004" pitchFamily="2" charset="0"/>
                <a:ea typeface="Roboto" charset="0"/>
                <a:cs typeface="Roboto" charset="0"/>
              </a:rPr>
              <a:t> </a:t>
            </a:r>
            <a:r>
              <a:rPr lang="en-US" altLang="x-none" sz="2400" dirty="0">
                <a:solidFill>
                  <a:srgbClr val="FFFFFF"/>
                </a:solidFill>
                <a:latin typeface="Gotham Bold" panose="02000803030000020004" pitchFamily="2" charset="0"/>
                <a:ea typeface="Roboto" charset="0"/>
                <a:cs typeface="Roboto" charset="0"/>
              </a:rPr>
              <a:t>DIGITAL</a:t>
            </a:r>
          </a:p>
          <a:p>
            <a:pPr>
              <a:defRPr/>
            </a:pPr>
            <a:r>
              <a:rPr lang="en-US" altLang="x-none" sz="2400" dirty="0">
                <a:solidFill>
                  <a:srgbClr val="FFFFFF"/>
                </a:solidFill>
                <a:latin typeface="Gotham Bold" panose="02000803030000020004" pitchFamily="2" charset="0"/>
                <a:ea typeface="Roboto" charset="0"/>
                <a:cs typeface="Roboto" charset="0"/>
              </a:rPr>
              <a:t>TRANSFORMATION</a:t>
            </a:r>
          </a:p>
        </p:txBody>
      </p:sp>
      <p:sp>
        <p:nvSpPr>
          <p:cNvPr id="12" name="Shape 39">
            <a:extLst>
              <a:ext uri="{FF2B5EF4-FFF2-40B4-BE49-F238E27FC236}">
                <a16:creationId xmlns:a16="http://schemas.microsoft.com/office/drawing/2014/main" id="{84BB1252-2F1D-480D-B1B7-F4EBC78B651A}"/>
              </a:ext>
            </a:extLst>
          </p:cNvPr>
          <p:cNvSpPr/>
          <p:nvPr/>
        </p:nvSpPr>
        <p:spPr>
          <a:xfrm>
            <a:off x="11803763" y="1952996"/>
            <a:ext cx="1306654" cy="1236414"/>
          </a:xfrm>
          <a:prstGeom prst="rect">
            <a:avLst/>
          </a:prstGeom>
          <a:noFill/>
          <a:ln w="38100">
            <a:solidFill>
              <a:schemeClr val="accent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13" name="Shape 39">
            <a:extLst>
              <a:ext uri="{FF2B5EF4-FFF2-40B4-BE49-F238E27FC236}">
                <a16:creationId xmlns:a16="http://schemas.microsoft.com/office/drawing/2014/main" id="{15349104-20E2-4767-8281-4881C26299C5}"/>
              </a:ext>
            </a:extLst>
          </p:cNvPr>
          <p:cNvSpPr/>
          <p:nvPr/>
        </p:nvSpPr>
        <p:spPr>
          <a:xfrm>
            <a:off x="10666261" y="1839536"/>
            <a:ext cx="824259" cy="779951"/>
          </a:xfrm>
          <a:prstGeom prst="rect">
            <a:avLst/>
          </a:prstGeom>
          <a:noFill/>
          <a:ln w="38100">
            <a:solidFill>
              <a:schemeClr val="accent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14" name="Shape 39">
            <a:extLst>
              <a:ext uri="{FF2B5EF4-FFF2-40B4-BE49-F238E27FC236}">
                <a16:creationId xmlns:a16="http://schemas.microsoft.com/office/drawing/2014/main" id="{8F86F4A2-ABD3-4A39-B27E-EBD3CFE42F3A}"/>
              </a:ext>
            </a:extLst>
          </p:cNvPr>
          <p:cNvSpPr/>
          <p:nvPr/>
        </p:nvSpPr>
        <p:spPr>
          <a:xfrm>
            <a:off x="11072888" y="-359193"/>
            <a:ext cx="2037529" cy="1928000"/>
          </a:xfrm>
          <a:prstGeom prst="rect">
            <a:avLst/>
          </a:prstGeom>
          <a:noFill/>
          <a:ln w="38100">
            <a:solidFill>
              <a:schemeClr val="accent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256655804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3F898187-D137-4B00-BFDC-C73BCAB10D1B}"/>
              </a:ext>
            </a:extLst>
          </p:cNvPr>
          <p:cNvSpPr/>
          <p:nvPr/>
        </p:nvSpPr>
        <p:spPr>
          <a:xfrm>
            <a:off x="0" y="0"/>
            <a:ext cx="12192000" cy="427007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FFF"/>
              </a:solidFill>
              <a:latin typeface="Gotham Book"/>
              <a:sym typeface="Avenir Book"/>
            </a:endParaRPr>
          </a:p>
        </p:txBody>
      </p:sp>
      <p:sp>
        <p:nvSpPr>
          <p:cNvPr id="7" name="Shape 150">
            <a:extLst>
              <a:ext uri="{FF2B5EF4-FFF2-40B4-BE49-F238E27FC236}">
                <a16:creationId xmlns:a16="http://schemas.microsoft.com/office/drawing/2014/main" id="{000ED919-D1A5-4B51-AA58-DAF5CDBCD265}"/>
              </a:ext>
            </a:extLst>
          </p:cNvPr>
          <p:cNvSpPr/>
          <p:nvPr/>
        </p:nvSpPr>
        <p:spPr>
          <a:xfrm>
            <a:off x="1109663" y="1167785"/>
            <a:ext cx="3909146" cy="6937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normAutofit fontScale="77500" lnSpcReduction="20000"/>
          </a:bodyPr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t-IT" sz="5000" dirty="0">
                <a:solidFill>
                  <a:srgbClr val="FFFFFF"/>
                </a:solidFill>
                <a:latin typeface="DIN Condensed" panose="00000500000000000000" pitchFamily="2" charset="0"/>
              </a:rPr>
              <a:t>Stai già usando Spark?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BCFCB67-D252-41E8-8E87-F32624EB31A1}"/>
              </a:ext>
            </a:extLst>
          </p:cNvPr>
          <p:cNvSpPr/>
          <p:nvPr/>
        </p:nvSpPr>
        <p:spPr>
          <a:xfrm>
            <a:off x="1078208" y="174673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>
                <a:solidFill>
                  <a:srgbClr val="009EDB"/>
                </a:solidFill>
                <a:latin typeface="Gotham Bold" panose="02000803030000020004" pitchFamily="2" charset="0"/>
              </a:rPr>
              <a:t>TODO…</a:t>
            </a:r>
            <a:endParaRPr lang="it-IT" sz="1600" dirty="0">
              <a:solidFill>
                <a:srgbClr val="009EDB"/>
              </a:solidFill>
            </a:endParaRPr>
          </a:p>
        </p:txBody>
      </p:sp>
      <p:sp>
        <p:nvSpPr>
          <p:cNvPr id="9" name="Shape 223">
            <a:extLst>
              <a:ext uri="{FF2B5EF4-FFF2-40B4-BE49-F238E27FC236}">
                <a16:creationId xmlns:a16="http://schemas.microsoft.com/office/drawing/2014/main" id="{828E483A-A8DD-44D9-86A9-F0EED476DA14}"/>
              </a:ext>
            </a:extLst>
          </p:cNvPr>
          <p:cNvSpPr/>
          <p:nvPr/>
        </p:nvSpPr>
        <p:spPr>
          <a:xfrm>
            <a:off x="1078208" y="2610663"/>
            <a:ext cx="10220030" cy="3967419"/>
          </a:xfrm>
          <a:prstGeom prst="rect">
            <a:avLst/>
          </a:prstGeom>
          <a:solidFill>
            <a:srgbClr val="F6F5F3"/>
          </a:solidFill>
          <a:ln w="88900">
            <a:noFill/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Delta </a:t>
            </a:r>
            <a:r>
              <a:rPr lang="it-IT" sz="3600" b="1" dirty="0" err="1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 Spark </a:t>
            </a:r>
            <a:r>
              <a:rPr lang="it-IT" sz="3600" b="1" dirty="0" err="1">
                <a:solidFill>
                  <a:schemeClr val="bg2">
                    <a:lumMod val="10000"/>
                  </a:schemeClr>
                </a:solidFill>
              </a:rPr>
              <a:t>powered</a:t>
            </a:r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 -&gt; migrazione semplice, creazione immediata dei dati a valore aggiunto</a:t>
            </a:r>
          </a:p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36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…Cloud Ready</a:t>
            </a:r>
          </a:p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Delta nasce da </a:t>
            </a:r>
            <a:r>
              <a:rPr lang="it-IT" sz="3600" b="1" dirty="0" err="1">
                <a:solidFill>
                  <a:schemeClr val="bg2">
                    <a:lumMod val="10000"/>
                  </a:schemeClr>
                </a:solidFill>
              </a:rPr>
              <a:t>databricks</a:t>
            </a:r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 quindi è possibile portare i job su Cloud come Azure o AWS</a:t>
            </a:r>
            <a:endParaRPr sz="36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75356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40">
            <a:extLst>
              <a:ext uri="{FF2B5EF4-FFF2-40B4-BE49-F238E27FC236}">
                <a16:creationId xmlns:a16="http://schemas.microsoft.com/office/drawing/2014/main" id="{F2C89203-DEF1-4A8E-9069-9F5921B58251}"/>
              </a:ext>
            </a:extLst>
          </p:cNvPr>
          <p:cNvSpPr/>
          <p:nvPr/>
        </p:nvSpPr>
        <p:spPr>
          <a:xfrm>
            <a:off x="839351" y="538397"/>
            <a:ext cx="6637214" cy="8162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>
            <a:noAutofit/>
          </a:bodyPr>
          <a:lstStyle/>
          <a:p>
            <a:pPr defTabSz="412750" hangingPunct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t-IT" sz="6000" kern="0" dirty="0">
                <a:solidFill>
                  <a:srgbClr val="272727"/>
                </a:solidFill>
                <a:latin typeface="DIN Condensed" panose="00000500000000000000" pitchFamily="2" charset="0"/>
                <a:ea typeface="Bebas"/>
                <a:cs typeface="Bebas"/>
                <a:sym typeface="Bebas"/>
              </a:rPr>
              <a:t>Moduli di </a:t>
            </a:r>
            <a:r>
              <a:rPr lang="it-IT" sz="6000" kern="0" dirty="0">
                <a:solidFill>
                  <a:srgbClr val="009BD9"/>
                </a:solidFill>
                <a:latin typeface="DIN Condensed" panose="00000500000000000000" pitchFamily="2" charset="0"/>
                <a:ea typeface="Bebas"/>
                <a:cs typeface="Bebas"/>
                <a:sym typeface="Bebas"/>
              </a:rPr>
              <a:t>BUSINESS</a:t>
            </a:r>
            <a:endParaRPr sz="6000" kern="0" dirty="0">
              <a:solidFill>
                <a:srgbClr val="009BD9"/>
              </a:solidFill>
              <a:latin typeface="DIN Condensed" panose="00000500000000000000" pitchFamily="2" charset="0"/>
              <a:ea typeface="Bebas"/>
              <a:cs typeface="Bebas"/>
              <a:sym typeface="Bebas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BD5F6C32-2F0D-463F-8242-9370EC9F71C4}"/>
              </a:ext>
            </a:extLst>
          </p:cNvPr>
          <p:cNvSpPr/>
          <p:nvPr/>
        </p:nvSpPr>
        <p:spPr>
          <a:xfrm>
            <a:off x="6329961" y="3032445"/>
            <a:ext cx="209016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defRPr/>
            </a:pPr>
            <a:r>
              <a:rPr lang="en-AU" sz="1200" dirty="0">
                <a:solidFill>
                  <a:prstClr val="black"/>
                </a:solidFill>
                <a:latin typeface="Gotham Light" panose="02000603030000020004" pitchFamily="2" charset="0"/>
                <a:sym typeface="Montserrat Light"/>
              </a:rPr>
              <a:t>E-Commerce</a:t>
            </a:r>
          </a:p>
          <a:p>
            <a:pPr>
              <a:spcBef>
                <a:spcPts val="900"/>
              </a:spcBef>
              <a:defRPr/>
            </a:pPr>
            <a:r>
              <a:rPr lang="en-AU" sz="1200" dirty="0">
                <a:solidFill>
                  <a:prstClr val="black"/>
                </a:solidFill>
                <a:latin typeface="Gotham Light" panose="02000603030000020004" pitchFamily="2" charset="0"/>
                <a:sym typeface="Montserrat Light"/>
              </a:rPr>
              <a:t>Google Ad Manager</a:t>
            </a:r>
          </a:p>
          <a:p>
            <a:pPr>
              <a:spcBef>
                <a:spcPts val="900"/>
              </a:spcBef>
              <a:defRPr/>
            </a:pPr>
            <a:r>
              <a:rPr lang="en-AU" sz="1200" dirty="0">
                <a:solidFill>
                  <a:prstClr val="black"/>
                </a:solidFill>
                <a:latin typeface="Gotham Light" panose="02000603030000020004" pitchFamily="2" charset="0"/>
                <a:sym typeface="Montserrat Light"/>
              </a:rPr>
              <a:t>Facebook Business Manager</a:t>
            </a:r>
          </a:p>
          <a:p>
            <a:pPr>
              <a:spcBef>
                <a:spcPts val="900"/>
              </a:spcBef>
              <a:defRPr/>
            </a:pPr>
            <a:r>
              <a:rPr lang="en-AU" sz="1200" dirty="0">
                <a:solidFill>
                  <a:prstClr val="black"/>
                </a:solidFill>
                <a:latin typeface="Gotham Light" panose="02000603030000020004" pitchFamily="2" charset="0"/>
                <a:sym typeface="Montserrat Light"/>
              </a:rPr>
              <a:t>Email Marketing</a:t>
            </a:r>
          </a:p>
          <a:p>
            <a:pPr>
              <a:spcBef>
                <a:spcPts val="900"/>
              </a:spcBef>
              <a:defRPr/>
            </a:pPr>
            <a:r>
              <a:rPr lang="en-AU" sz="1200" dirty="0">
                <a:solidFill>
                  <a:prstClr val="black"/>
                </a:solidFill>
                <a:latin typeface="Gotham Light" panose="02000603030000020004" pitchFamily="2" charset="0"/>
                <a:sym typeface="Montserrat Light"/>
              </a:rPr>
              <a:t>Software di Analytics</a:t>
            </a:r>
          </a:p>
          <a:p>
            <a:pPr>
              <a:spcBef>
                <a:spcPts val="900"/>
              </a:spcBef>
              <a:defRPr/>
            </a:pPr>
            <a:r>
              <a:rPr lang="en-AU" sz="1200" dirty="0">
                <a:solidFill>
                  <a:prstClr val="black"/>
                </a:solidFill>
                <a:latin typeface="Gotham Light" panose="02000603030000020004" pitchFamily="2" charset="0"/>
                <a:sym typeface="Montserrat Light"/>
              </a:rPr>
              <a:t>Telco/ </a:t>
            </a:r>
            <a:r>
              <a:rPr lang="en-AU" sz="1200" dirty="0" err="1">
                <a:solidFill>
                  <a:prstClr val="black"/>
                </a:solidFill>
                <a:latin typeface="Gotham Light" panose="02000603030000020004" pitchFamily="2" charset="0"/>
                <a:sym typeface="Montserrat Light"/>
              </a:rPr>
              <a:t>Wifi</a:t>
            </a:r>
            <a:endParaRPr lang="en-AU" sz="1200" dirty="0">
              <a:solidFill>
                <a:prstClr val="black"/>
              </a:solidFill>
              <a:latin typeface="Gotham Light" panose="02000603030000020004" pitchFamily="2" charset="0"/>
              <a:sym typeface="Montserrat Light"/>
            </a:endParaRPr>
          </a:p>
          <a:p>
            <a:pPr>
              <a:spcBef>
                <a:spcPts val="900"/>
              </a:spcBef>
              <a:defRPr/>
            </a:pPr>
            <a:r>
              <a:rPr lang="en-AU" sz="1200" dirty="0" err="1">
                <a:solidFill>
                  <a:prstClr val="black"/>
                </a:solidFill>
                <a:latin typeface="Gotham Light" panose="02000603030000020004" pitchFamily="2" charset="0"/>
                <a:sym typeface="Montserrat Light"/>
              </a:rPr>
              <a:t>Meteo</a:t>
            </a:r>
            <a:r>
              <a:rPr lang="en-AU" sz="1200" dirty="0">
                <a:solidFill>
                  <a:prstClr val="black"/>
                </a:solidFill>
                <a:latin typeface="Gotham Light" panose="02000603030000020004" pitchFamily="2" charset="0"/>
                <a:sym typeface="Montserrat Light"/>
              </a:rPr>
              <a:t> (?)</a:t>
            </a:r>
          </a:p>
          <a:p>
            <a:pPr>
              <a:spcBef>
                <a:spcPts val="900"/>
              </a:spcBef>
              <a:defRPr/>
            </a:pPr>
            <a:r>
              <a:rPr lang="en-AU" sz="1200" dirty="0">
                <a:solidFill>
                  <a:prstClr val="black"/>
                </a:solidFill>
                <a:latin typeface="Gotham Light" panose="02000603030000020004" pitchFamily="2" charset="0"/>
                <a:sym typeface="Montserrat Light"/>
              </a:rPr>
              <a:t>ERP</a:t>
            </a:r>
          </a:p>
          <a:p>
            <a:pPr>
              <a:spcBef>
                <a:spcPts val="900"/>
              </a:spcBef>
              <a:defRPr/>
            </a:pPr>
            <a:r>
              <a:rPr lang="en-AU" sz="1200" dirty="0">
                <a:solidFill>
                  <a:prstClr val="black"/>
                </a:solidFill>
                <a:latin typeface="Gotham Light" panose="02000603030000020004" pitchFamily="2" charset="0"/>
                <a:sym typeface="Montserrat Light"/>
              </a:rPr>
              <a:t>Social</a:t>
            </a:r>
          </a:p>
        </p:txBody>
      </p:sp>
      <p:pic>
        <p:nvPicPr>
          <p:cNvPr id="23" name="Picture 1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5527851-E8FE-435C-BF1C-0B44122F109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477436" y="6310959"/>
            <a:ext cx="1268885" cy="257669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86108906-FEAD-4B0D-A45A-E39BDFC8E1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11036638" y="6306864"/>
            <a:ext cx="1001129" cy="261764"/>
          </a:xfrm>
          <a:prstGeom prst="rect">
            <a:avLst/>
          </a:prstGeom>
        </p:spPr>
      </p:pic>
      <p:sp>
        <p:nvSpPr>
          <p:cNvPr id="37" name="Shape 89">
            <a:extLst>
              <a:ext uri="{FF2B5EF4-FFF2-40B4-BE49-F238E27FC236}">
                <a16:creationId xmlns:a16="http://schemas.microsoft.com/office/drawing/2014/main" id="{1E5969E4-68C9-4E2A-B96F-C01797F8E2CF}"/>
              </a:ext>
            </a:extLst>
          </p:cNvPr>
          <p:cNvSpPr/>
          <p:nvPr/>
        </p:nvSpPr>
        <p:spPr>
          <a:xfrm>
            <a:off x="8681936" y="-4428"/>
            <a:ext cx="3510064" cy="3248315"/>
          </a:xfrm>
          <a:prstGeom prst="rect">
            <a:avLst/>
          </a:prstGeom>
          <a:solidFill>
            <a:srgbClr val="272727"/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it-IT" sz="1500" kern="0" dirty="0">
                <a:solidFill>
                  <a:srgbClr val="FFFFFF"/>
                </a:solidFill>
                <a:latin typeface="Helvetica Light"/>
                <a:sym typeface="Helvetica Light"/>
              </a:rPr>
              <a:t> </a:t>
            </a:r>
            <a:endParaRPr sz="1500" kern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8681937" y="5786406"/>
            <a:ext cx="3515079" cy="1071594"/>
          </a:xfrm>
          <a:prstGeom prst="rect">
            <a:avLst/>
          </a:prstGeom>
          <a:solidFill>
            <a:srgbClr val="272727"/>
          </a:solidFill>
          <a:ln>
            <a:solidFill>
              <a:srgbClr val="272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  <a:latin typeface="Calibri" panose="020F0502020204030204"/>
              <a:sym typeface="Avenir Book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321" t="1647" r="12267" b="3480"/>
          <a:stretch/>
        </p:blipFill>
        <p:spPr>
          <a:xfrm>
            <a:off x="8681936" y="3239370"/>
            <a:ext cx="3508972" cy="2703410"/>
          </a:xfrm>
          <a:prstGeom prst="rect">
            <a:avLst/>
          </a:prstGeom>
        </p:spPr>
      </p:pic>
      <p:sp>
        <p:nvSpPr>
          <p:cNvPr id="38" name="Shape 89">
            <a:extLst>
              <a:ext uri="{FF2B5EF4-FFF2-40B4-BE49-F238E27FC236}">
                <a16:creationId xmlns:a16="http://schemas.microsoft.com/office/drawing/2014/main" id="{B9A09C64-CDD3-4453-931A-FD3F313E3333}"/>
              </a:ext>
            </a:extLst>
          </p:cNvPr>
          <p:cNvSpPr/>
          <p:nvPr/>
        </p:nvSpPr>
        <p:spPr>
          <a:xfrm>
            <a:off x="8694265" y="3239371"/>
            <a:ext cx="3517438" cy="2737109"/>
          </a:xfrm>
          <a:prstGeom prst="rect">
            <a:avLst/>
          </a:prstGeom>
          <a:solidFill>
            <a:srgbClr val="272727">
              <a:alpha val="54902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it-IT" sz="1500" kern="0" dirty="0">
                <a:solidFill>
                  <a:srgbClr val="FFFFFF"/>
                </a:solidFill>
                <a:latin typeface="Helvetica Light"/>
                <a:sym typeface="Helvetica Light"/>
              </a:rPr>
              <a:t> </a:t>
            </a:r>
            <a:endParaRPr sz="1500" kern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D4A0D42E-E6E3-4AD1-A019-7B1B4DDA28DE}"/>
              </a:ext>
            </a:extLst>
          </p:cNvPr>
          <p:cNvSpPr/>
          <p:nvPr/>
        </p:nvSpPr>
        <p:spPr>
          <a:xfrm>
            <a:off x="1286214" y="2641153"/>
            <a:ext cx="10217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900"/>
              </a:spcBef>
              <a:defRPr/>
            </a:pPr>
            <a:r>
              <a:rPr lang="en-AU" sz="2200" b="1" dirty="0">
                <a:solidFill>
                  <a:srgbClr val="009BD9"/>
                </a:solidFill>
                <a:latin typeface="DIN Condensed" panose="00000500000000000000" pitchFamily="2" charset="0"/>
                <a:sym typeface="Montserrat Light"/>
              </a:rPr>
              <a:t>SALES</a:t>
            </a:r>
          </a:p>
        </p:txBody>
      </p:sp>
      <p:grpSp>
        <p:nvGrpSpPr>
          <p:cNvPr id="32" name="Group 1"/>
          <p:cNvGrpSpPr/>
          <p:nvPr/>
        </p:nvGrpSpPr>
        <p:grpSpPr>
          <a:xfrm>
            <a:off x="839351" y="2606706"/>
            <a:ext cx="477028" cy="425740"/>
            <a:chOff x="1566272" y="2317236"/>
            <a:chExt cx="790292" cy="623668"/>
          </a:xfrm>
        </p:grpSpPr>
        <p:pic>
          <p:nvPicPr>
            <p:cNvPr id="35" name="Picture 6" descr="Related image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18"/>
            <a:stretch/>
          </p:blipFill>
          <p:spPr bwMode="auto">
            <a:xfrm>
              <a:off x="1694275" y="2317236"/>
              <a:ext cx="662289" cy="623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Related image"/>
            <p:cNvPicPr>
              <a:picLocks noChangeAspect="1" noChangeArrowheads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272" y="2654574"/>
              <a:ext cx="387573" cy="286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19">
            <a:extLst>
              <a:ext uri="{FF2B5EF4-FFF2-40B4-BE49-F238E27FC236}">
                <a16:creationId xmlns:a16="http://schemas.microsoft.com/office/drawing/2014/main" id="{D4A0D42E-E6E3-4AD1-A019-7B1B4DDA28DE}"/>
              </a:ext>
            </a:extLst>
          </p:cNvPr>
          <p:cNvSpPr/>
          <p:nvPr/>
        </p:nvSpPr>
        <p:spPr>
          <a:xfrm>
            <a:off x="1286214" y="3471826"/>
            <a:ext cx="129506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900"/>
              </a:spcBef>
              <a:defRPr/>
            </a:pPr>
            <a:r>
              <a:rPr lang="en-AU" sz="2200" b="1" dirty="0">
                <a:solidFill>
                  <a:srgbClr val="009BD9"/>
                </a:solidFill>
                <a:latin typeface="DIN Condensed" panose="00000500000000000000" pitchFamily="2" charset="0"/>
                <a:sym typeface="Montserrat Light"/>
              </a:rPr>
              <a:t>MARKETING</a:t>
            </a:r>
          </a:p>
        </p:txBody>
      </p:sp>
      <p:sp>
        <p:nvSpPr>
          <p:cNvPr id="53" name="Rectangle 19">
            <a:extLst>
              <a:ext uri="{FF2B5EF4-FFF2-40B4-BE49-F238E27FC236}">
                <a16:creationId xmlns:a16="http://schemas.microsoft.com/office/drawing/2014/main" id="{D4A0D42E-E6E3-4AD1-A019-7B1B4DDA28DE}"/>
              </a:ext>
            </a:extLst>
          </p:cNvPr>
          <p:cNvSpPr/>
          <p:nvPr/>
        </p:nvSpPr>
        <p:spPr>
          <a:xfrm>
            <a:off x="1289018" y="5079490"/>
            <a:ext cx="12615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900"/>
              </a:spcBef>
              <a:defRPr/>
            </a:pPr>
            <a:r>
              <a:rPr lang="en-AU" sz="2200" b="1" dirty="0">
                <a:solidFill>
                  <a:srgbClr val="009BD9"/>
                </a:solidFill>
                <a:latin typeface="DIN Condensed" panose="00000500000000000000" pitchFamily="2" charset="0"/>
                <a:sym typeface="Montserrat Light"/>
              </a:rPr>
              <a:t>OPERATIONS</a:t>
            </a:r>
          </a:p>
        </p:txBody>
      </p:sp>
      <p:sp>
        <p:nvSpPr>
          <p:cNvPr id="59" name="Rectangle 19">
            <a:extLst>
              <a:ext uri="{FF2B5EF4-FFF2-40B4-BE49-F238E27FC236}">
                <a16:creationId xmlns:a16="http://schemas.microsoft.com/office/drawing/2014/main" id="{D4A0D42E-E6E3-4AD1-A019-7B1B4DDA28DE}"/>
              </a:ext>
            </a:extLst>
          </p:cNvPr>
          <p:cNvSpPr/>
          <p:nvPr/>
        </p:nvSpPr>
        <p:spPr>
          <a:xfrm>
            <a:off x="1286214" y="5852323"/>
            <a:ext cx="10217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900"/>
              </a:spcBef>
              <a:defRPr/>
            </a:pPr>
            <a:r>
              <a:rPr lang="en-AU" sz="2200" b="1" dirty="0">
                <a:solidFill>
                  <a:srgbClr val="009BD9"/>
                </a:solidFill>
                <a:latin typeface="DIN Condensed" panose="00000500000000000000" pitchFamily="2" charset="0"/>
                <a:sym typeface="Montserrat Light"/>
              </a:rPr>
              <a:t>FINANCE</a:t>
            </a:r>
          </a:p>
        </p:txBody>
      </p:sp>
      <p:grpSp>
        <p:nvGrpSpPr>
          <p:cNvPr id="7" name="Gruppo 6"/>
          <p:cNvGrpSpPr/>
          <p:nvPr/>
        </p:nvGrpSpPr>
        <p:grpSpPr>
          <a:xfrm>
            <a:off x="2677588" y="1933988"/>
            <a:ext cx="3126056" cy="4438666"/>
            <a:chOff x="2533922" y="1932870"/>
            <a:chExt cx="3126056" cy="4438666"/>
          </a:xfrm>
        </p:grpSpPr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3DF867C6-5CD2-471C-875C-A0AB27BDB1D6}"/>
                </a:ext>
              </a:extLst>
            </p:cNvPr>
            <p:cNvSpPr txBox="1"/>
            <p:nvPr/>
          </p:nvSpPr>
          <p:spPr>
            <a:xfrm>
              <a:off x="2533922" y="2637146"/>
              <a:ext cx="290093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AU" sz="1400" dirty="0" err="1">
                  <a:solidFill>
                    <a:srgbClr val="272727"/>
                  </a:solidFill>
                  <a:latin typeface="DIN Condensed" panose="00000500000000000000" pitchFamily="2" charset="0"/>
                  <a:sym typeface="Montserrat Light"/>
                </a:rPr>
                <a:t>Vendite</a:t>
              </a:r>
              <a:r>
                <a:rPr lang="en-AU" sz="1400" dirty="0">
                  <a:solidFill>
                    <a:srgbClr val="272727"/>
                  </a:solidFill>
                  <a:latin typeface="DIN Condensed" panose="00000500000000000000" pitchFamily="2" charset="0"/>
                  <a:sym typeface="Montserrat Light"/>
                </a:rPr>
                <a:t> e </a:t>
              </a:r>
              <a:r>
                <a:rPr lang="en-AU" sz="1400" dirty="0" err="1">
                  <a:solidFill>
                    <a:srgbClr val="272727"/>
                  </a:solidFill>
                  <a:latin typeface="DIN Condensed" panose="00000500000000000000" pitchFamily="2" charset="0"/>
                  <a:sym typeface="Montserrat Light"/>
                </a:rPr>
                <a:t>marginalità</a:t>
              </a:r>
              <a:endParaRPr lang="en-AU" sz="1400" dirty="0">
                <a:solidFill>
                  <a:srgbClr val="272727"/>
                </a:solidFill>
                <a:latin typeface="DIN Condensed" panose="00000500000000000000" pitchFamily="2" charset="0"/>
                <a:sym typeface="Montserrat Ligh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AU" sz="1400" dirty="0" err="1">
                  <a:solidFill>
                    <a:srgbClr val="272727"/>
                  </a:solidFill>
                  <a:latin typeface="DIN Condensed" panose="00000500000000000000" pitchFamily="2" charset="0"/>
                  <a:sym typeface="Montserrat Light"/>
                </a:rPr>
                <a:t>Promozioni</a:t>
              </a:r>
              <a:r>
                <a:rPr lang="en-AU" sz="1400" dirty="0">
                  <a:solidFill>
                    <a:srgbClr val="272727"/>
                  </a:solidFill>
                  <a:latin typeface="DIN Condensed" panose="00000500000000000000" pitchFamily="2" charset="0"/>
                  <a:sym typeface="Montserrat Light"/>
                </a:rPr>
                <a:t> e </a:t>
              </a:r>
              <a:r>
                <a:rPr lang="en-AU" sz="1400" dirty="0" err="1">
                  <a:solidFill>
                    <a:srgbClr val="272727"/>
                  </a:solidFill>
                  <a:latin typeface="DIN Condensed" panose="00000500000000000000" pitchFamily="2" charset="0"/>
                  <a:sym typeface="Montserrat Light"/>
                </a:rPr>
                <a:t>buoni</a:t>
              </a:r>
              <a:r>
                <a:rPr lang="en-AU" sz="1400" dirty="0">
                  <a:solidFill>
                    <a:srgbClr val="272727"/>
                  </a:solidFill>
                  <a:latin typeface="DIN Condensed" panose="00000500000000000000" pitchFamily="2" charset="0"/>
                  <a:sym typeface="Montserrat Light"/>
                </a:rPr>
                <a:t> </a:t>
              </a:r>
              <a:r>
                <a:rPr lang="en-AU" sz="1400" dirty="0" err="1">
                  <a:solidFill>
                    <a:srgbClr val="272727"/>
                  </a:solidFill>
                  <a:latin typeface="DIN Condensed" panose="00000500000000000000" pitchFamily="2" charset="0"/>
                  <a:sym typeface="Montserrat Light"/>
                </a:rPr>
                <a:t>sconto</a:t>
              </a:r>
              <a:endParaRPr lang="en-AU" sz="1400" dirty="0">
                <a:solidFill>
                  <a:srgbClr val="272727"/>
                </a:solidFill>
                <a:latin typeface="DIN Condensed" panose="00000500000000000000" pitchFamily="2" charset="0"/>
                <a:sym typeface="Montserrat Light"/>
              </a:endParaRP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3DF867C6-5CD2-471C-875C-A0AB27BDB1D6}"/>
                </a:ext>
              </a:extLst>
            </p:cNvPr>
            <p:cNvSpPr txBox="1"/>
            <p:nvPr/>
          </p:nvSpPr>
          <p:spPr>
            <a:xfrm>
              <a:off x="2533922" y="3401144"/>
              <a:ext cx="290093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it-IT" sz="1400" dirty="0">
                  <a:solidFill>
                    <a:srgbClr val="272727"/>
                  </a:solidFill>
                  <a:latin typeface="DIN Condensed" panose="00000500000000000000" pitchFamily="2" charset="0"/>
                  <a:sym typeface="Montserrat Light"/>
                </a:rPr>
                <a:t>Utilizzo Fidelity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it-IT" sz="1400" dirty="0">
                  <a:solidFill>
                    <a:srgbClr val="272727"/>
                  </a:solidFill>
                  <a:latin typeface="DIN Condensed" panose="00000500000000000000" pitchFamily="2" charset="0"/>
                  <a:sym typeface="Montserrat Light"/>
                </a:rPr>
                <a:t>Efficacia campagne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it-IT" sz="1400" dirty="0">
                  <a:solidFill>
                    <a:srgbClr val="272727"/>
                  </a:solidFill>
                  <a:latin typeface="DIN Condensed" panose="00000500000000000000" pitchFamily="2" charset="0"/>
                  <a:sym typeface="Montserrat Light"/>
                </a:rPr>
                <a:t>Comportamento Clientela</a:t>
              </a:r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3DF867C6-5CD2-471C-875C-A0AB27BDB1D6}"/>
                </a:ext>
              </a:extLst>
            </p:cNvPr>
            <p:cNvSpPr txBox="1"/>
            <p:nvPr/>
          </p:nvSpPr>
          <p:spPr>
            <a:xfrm>
              <a:off x="2545575" y="4420419"/>
              <a:ext cx="31144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it-IT" sz="1400" dirty="0" err="1">
                  <a:solidFill>
                    <a:srgbClr val="272727"/>
                  </a:solidFill>
                  <a:latin typeface="DIN Condensed" panose="00000500000000000000" pitchFamily="2" charset="0"/>
                  <a:sym typeface="Montserrat Light"/>
                </a:rPr>
                <a:t>Proximity</a:t>
              </a:r>
              <a:r>
                <a:rPr lang="it-IT" sz="1400" dirty="0">
                  <a:solidFill>
                    <a:srgbClr val="272727"/>
                  </a:solidFill>
                  <a:latin typeface="DIN Condensed" panose="00000500000000000000" pitchFamily="2" charset="0"/>
                  <a:sym typeface="Montserrat Light"/>
                </a:rPr>
                <a:t> Marketing</a:t>
              </a:r>
            </a:p>
          </p:txBody>
        </p: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3DF867C6-5CD2-471C-875C-A0AB27BDB1D6}"/>
                </a:ext>
              </a:extLst>
            </p:cNvPr>
            <p:cNvSpPr txBox="1"/>
            <p:nvPr/>
          </p:nvSpPr>
          <p:spPr>
            <a:xfrm>
              <a:off x="2546251" y="5008808"/>
              <a:ext cx="290093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it-IT" sz="1400" dirty="0">
                  <a:solidFill>
                    <a:srgbClr val="272727"/>
                  </a:solidFill>
                  <a:latin typeface="DIN Condensed" panose="00000500000000000000" pitchFamily="2" charset="0"/>
                  <a:sym typeface="Montserrat Light"/>
                </a:rPr>
                <a:t>Ordini di acquisto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it-IT" sz="1400" dirty="0">
                  <a:solidFill>
                    <a:srgbClr val="272727"/>
                  </a:solidFill>
                  <a:latin typeface="DIN Condensed" panose="00000500000000000000" pitchFamily="2" charset="0"/>
                  <a:sym typeface="Montserrat Light"/>
                </a:rPr>
                <a:t>Ricevimento merci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it-IT" sz="1400" dirty="0">
                  <a:solidFill>
                    <a:srgbClr val="272727"/>
                  </a:solidFill>
                  <a:latin typeface="DIN Condensed" panose="00000500000000000000" pitchFamily="2" charset="0"/>
                  <a:sym typeface="Montserrat Light"/>
                </a:rPr>
                <a:t>Rotazione del magazzino</a:t>
              </a:r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3DF867C6-5CD2-471C-875C-A0AB27BDB1D6}"/>
                </a:ext>
              </a:extLst>
            </p:cNvPr>
            <p:cNvSpPr txBox="1"/>
            <p:nvPr/>
          </p:nvSpPr>
          <p:spPr>
            <a:xfrm>
              <a:off x="2552972" y="5848316"/>
              <a:ext cx="290093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it-IT" sz="1400" dirty="0">
                  <a:solidFill>
                    <a:srgbClr val="272727"/>
                  </a:solidFill>
                  <a:latin typeface="DIN Condensed" panose="00000500000000000000" pitchFamily="2" charset="0"/>
                  <a:sym typeface="Montserrat Light"/>
                </a:rPr>
                <a:t>CE e SP consolidati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it-IT" sz="1400" dirty="0">
                  <a:solidFill>
                    <a:srgbClr val="272727"/>
                  </a:solidFill>
                  <a:latin typeface="DIN Condensed" panose="00000500000000000000" pitchFamily="2" charset="0"/>
                  <a:sym typeface="Montserrat Light"/>
                </a:rPr>
                <a:t>Analisi EBITDA per centro di costo</a:t>
              </a:r>
            </a:p>
          </p:txBody>
        </p:sp>
        <p:sp>
          <p:nvSpPr>
            <p:cNvPr id="64" name="Rectangle 19">
              <a:extLst>
                <a:ext uri="{FF2B5EF4-FFF2-40B4-BE49-F238E27FC236}">
                  <a16:creationId xmlns:a16="http://schemas.microsoft.com/office/drawing/2014/main" id="{D4A0D42E-E6E3-4AD1-A019-7B1B4DDA28DE}"/>
                </a:ext>
              </a:extLst>
            </p:cNvPr>
            <p:cNvSpPr/>
            <p:nvPr/>
          </p:nvSpPr>
          <p:spPr>
            <a:xfrm>
              <a:off x="2583258" y="1932870"/>
              <a:ext cx="102177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Bef>
                  <a:spcPts val="900"/>
                </a:spcBef>
                <a:defRPr/>
              </a:pPr>
              <a:r>
                <a:rPr lang="en-AU" sz="2200" b="1" dirty="0">
                  <a:solidFill>
                    <a:srgbClr val="009BD9"/>
                  </a:solidFill>
                  <a:latin typeface="DIN Condensed" panose="00000500000000000000" pitchFamily="2" charset="0"/>
                  <a:sym typeface="Montserrat Light"/>
                </a:rPr>
                <a:t>ANALISI:</a:t>
              </a:r>
            </a:p>
          </p:txBody>
        </p:sp>
      </p:grpSp>
      <p:sp>
        <p:nvSpPr>
          <p:cNvPr id="65" name="Rectangle 19">
            <a:extLst>
              <a:ext uri="{FF2B5EF4-FFF2-40B4-BE49-F238E27FC236}">
                <a16:creationId xmlns:a16="http://schemas.microsoft.com/office/drawing/2014/main" id="{D4A0D42E-E6E3-4AD1-A019-7B1B4DDA28DE}"/>
              </a:ext>
            </a:extLst>
          </p:cNvPr>
          <p:cNvSpPr/>
          <p:nvPr/>
        </p:nvSpPr>
        <p:spPr>
          <a:xfrm>
            <a:off x="6326617" y="1933986"/>
            <a:ext cx="12808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900"/>
              </a:spcBef>
              <a:defRPr/>
            </a:pPr>
            <a:r>
              <a:rPr lang="en-AU" sz="2200" b="1" dirty="0">
                <a:solidFill>
                  <a:srgbClr val="009BD9"/>
                </a:solidFill>
                <a:latin typeface="DIN Condensed" panose="00000500000000000000" pitchFamily="2" charset="0"/>
                <a:sym typeface="Montserrat Light"/>
              </a:rPr>
              <a:t>FONTI DATI: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5119" y="3471826"/>
            <a:ext cx="3448393" cy="2671799"/>
          </a:xfrm>
          <a:prstGeom prst="rect">
            <a:avLst/>
          </a:prstGeom>
        </p:spPr>
      </p:pic>
      <p:pic>
        <p:nvPicPr>
          <p:cNvPr id="68" name="Picture 8" descr="Image result for MARKETING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74" y="3411075"/>
            <a:ext cx="559309" cy="55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 descr="Related image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4" y="5008808"/>
            <a:ext cx="496840" cy="49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Image result for FINANCE icon"/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6" t="63228" r="51950" b="14316"/>
          <a:stretch/>
        </p:blipFill>
        <p:spPr bwMode="auto">
          <a:xfrm>
            <a:off x="754063" y="5799996"/>
            <a:ext cx="590002" cy="53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entesi graffa aperta 4"/>
          <p:cNvSpPr/>
          <p:nvPr/>
        </p:nvSpPr>
        <p:spPr>
          <a:xfrm>
            <a:off x="6019064" y="2638264"/>
            <a:ext cx="245410" cy="36449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black"/>
              </a:solidFill>
              <a:latin typeface="Calibri" panose="020F0502020204030204"/>
              <a:sym typeface="Avenir Book"/>
            </a:endParaRPr>
          </a:p>
        </p:txBody>
      </p:sp>
      <p:sp>
        <p:nvSpPr>
          <p:cNvPr id="8" name="Rectangle 19">
            <a:extLst>
              <a:ext uri="{FF2B5EF4-FFF2-40B4-BE49-F238E27FC236}">
                <a16:creationId xmlns:a16="http://schemas.microsoft.com/office/drawing/2014/main" id="{23AE2A37-1BD0-4C18-9C53-09DB661F4A11}"/>
              </a:ext>
            </a:extLst>
          </p:cNvPr>
          <p:cNvSpPr/>
          <p:nvPr/>
        </p:nvSpPr>
        <p:spPr>
          <a:xfrm>
            <a:off x="1286214" y="4338925"/>
            <a:ext cx="13906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900"/>
              </a:spcBef>
              <a:defRPr/>
            </a:pPr>
            <a:r>
              <a:rPr lang="en-AU" sz="2200" b="1" dirty="0">
                <a:solidFill>
                  <a:srgbClr val="009BD9"/>
                </a:solidFill>
                <a:latin typeface="DIN Condensed" panose="00000500000000000000" pitchFamily="2" charset="0"/>
                <a:sym typeface="Montserrat Light"/>
              </a:rPr>
              <a:t>MARKETING+</a:t>
            </a:r>
          </a:p>
        </p:txBody>
      </p:sp>
      <p:pic>
        <p:nvPicPr>
          <p:cNvPr id="9" name="Picture 8" descr="Image result for MARKETING ICON">
            <a:extLst>
              <a:ext uri="{FF2B5EF4-FFF2-40B4-BE49-F238E27FC236}">
                <a16:creationId xmlns:a16="http://schemas.microsoft.com/office/drawing/2014/main" id="{A7E17C37-4901-4B34-A06D-03DD45EAB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74" y="4278174"/>
            <a:ext cx="559309" cy="55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D2ED1AE-981A-4C69-B5B1-6EBD18798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88" y="4315325"/>
            <a:ext cx="245410" cy="24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BD6CB4B-2ED8-4464-A232-58F98A4A297A}"/>
              </a:ext>
            </a:extLst>
          </p:cNvPr>
          <p:cNvSpPr txBox="1"/>
          <p:nvPr/>
        </p:nvSpPr>
        <p:spPr>
          <a:xfrm>
            <a:off x="6326617" y="434340"/>
            <a:ext cx="189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Logistics</a:t>
            </a:r>
            <a:r>
              <a:rPr lang="it-IT" dirty="0"/>
              <a:t>???</a:t>
            </a:r>
          </a:p>
          <a:p>
            <a:r>
              <a:rPr lang="it-IT" dirty="0"/>
              <a:t>Sentiment???</a:t>
            </a:r>
          </a:p>
        </p:txBody>
      </p:sp>
    </p:spTree>
    <p:extLst>
      <p:ext uri="{BB962C8B-B14F-4D97-AF65-F5344CB8AC3E}">
        <p14:creationId xmlns:p14="http://schemas.microsoft.com/office/powerpoint/2010/main" val="1308529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roup 377"/>
          <p:cNvGrpSpPr/>
          <p:nvPr/>
        </p:nvGrpSpPr>
        <p:grpSpPr>
          <a:xfrm>
            <a:off x="1081087" y="837444"/>
            <a:ext cx="6053138" cy="3285668"/>
            <a:chOff x="-1195293" y="-222130"/>
            <a:chExt cx="12106273" cy="6571335"/>
          </a:xfrm>
        </p:grpSpPr>
        <p:sp>
          <p:nvSpPr>
            <p:cNvPr id="374" name="Shape 374"/>
            <p:cNvSpPr/>
            <p:nvPr/>
          </p:nvSpPr>
          <p:spPr>
            <a:xfrm>
              <a:off x="-1158859" y="-222130"/>
              <a:ext cx="3878923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1800" cap="all" spc="360">
                  <a:latin typeface="+mj-lt"/>
                  <a:ea typeface="+mj-ea"/>
                  <a:cs typeface="+mj-cs"/>
                  <a:sym typeface="Avenir Heavy"/>
                </a:defRPr>
              </a:lvl1pPr>
            </a:lstStyle>
            <a:p>
              <a:pPr defTabSz="412750" hangingPunct="0"/>
              <a:r>
                <a:rPr lang="it-IT" sz="1200" kern="0" spc="180" dirty="0">
                  <a:solidFill>
                    <a:srgbClr val="009EDB"/>
                  </a:solidFill>
                  <a:latin typeface="Gotham Bold" panose="02000803030000020004" pitchFamily="2" charset="0"/>
                </a:rPr>
                <a:t>MODULO </a:t>
              </a:r>
              <a:endParaRPr sz="1200" kern="0" spc="180" dirty="0">
                <a:solidFill>
                  <a:srgbClr val="009EDB"/>
                </a:solidFill>
                <a:latin typeface="Gotham Bold" panose="02000803030000020004" pitchFamily="2" charset="0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-1195293" y="571372"/>
              <a:ext cx="12106273" cy="147714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t">
              <a:noAutofit/>
            </a:bodyPr>
            <a:lstStyle/>
            <a:p>
              <a:pPr defTabSz="412750" hangingPunct="0">
                <a:lnSpc>
                  <a:spcPct val="80000"/>
                </a:lnSpc>
                <a:defRPr sz="10000">
                  <a:solidFill>
                    <a:srgbClr val="3A3B39"/>
                  </a:solidFill>
                  <a:latin typeface="Bebas"/>
                  <a:ea typeface="Bebas"/>
                  <a:cs typeface="Bebas"/>
                  <a:sym typeface="Bebas"/>
                </a:defRPr>
              </a:pPr>
              <a:r>
                <a:rPr lang="it-IT" sz="6000" kern="0" dirty="0">
                  <a:solidFill>
                    <a:srgbClr val="3A3B39"/>
                  </a:solidFill>
                  <a:latin typeface="DIN Condensed"/>
                  <a:sym typeface="Bebas"/>
                </a:rPr>
                <a:t>Social:</a:t>
              </a:r>
              <a:endParaRPr lang="it-IT" sz="6000" kern="0" dirty="0">
                <a:solidFill>
                  <a:srgbClr val="C7A57F"/>
                </a:solidFill>
                <a:latin typeface="DIN Condensed"/>
                <a:sym typeface="Bebas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-1138143" y="3600401"/>
              <a:ext cx="10424203" cy="274880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t">
              <a:normAutofit/>
            </a:bodyPr>
            <a:lstStyle/>
            <a:p>
              <a:pPr defTabSz="412750" hangingPunct="0"/>
              <a:r>
                <a:rPr lang="it-IT" sz="1300" kern="0" dirty="0">
                  <a:solidFill>
                    <a:srgbClr val="333132"/>
                  </a:solidFill>
                  <a:latin typeface="Gotham Bold" panose="02000803030000020004" pitchFamily="2" charset="0"/>
                  <a:sym typeface="Avenir Book"/>
                </a:rPr>
                <a:t>Con la versione base di </a:t>
              </a:r>
              <a:r>
                <a:rPr lang="it-IT" sz="1300" b="1" kern="0" dirty="0" err="1">
                  <a:solidFill>
                    <a:srgbClr val="333132"/>
                  </a:solidFill>
                  <a:latin typeface="Gotham Bold" panose="02000803030000020004" pitchFamily="2" charset="0"/>
                  <a:sym typeface="Avenir Book"/>
                </a:rPr>
                <a:t>beanTegration</a:t>
              </a:r>
              <a:r>
                <a:rPr lang="it-IT" sz="1300" kern="0" dirty="0">
                  <a:solidFill>
                    <a:srgbClr val="333132"/>
                  </a:solidFill>
                  <a:latin typeface="Gotham Bold" panose="02000803030000020004" pitchFamily="2" charset="0"/>
                  <a:sym typeface="Avenir Book"/>
                </a:rPr>
                <a:t> potrai far convergere in un’unica piattaforma tutte le informazioni importanti relative alla popolarità della tua azienda sui social.</a:t>
              </a:r>
            </a:p>
            <a:p>
              <a:pPr defTabSz="412750" hangingPunct="0"/>
              <a:endParaRPr sz="1250" kern="0" dirty="0">
                <a:solidFill>
                  <a:srgbClr val="333132"/>
                </a:solidFill>
                <a:latin typeface="Gotham Medium" panose="02000603030000020004" pitchFamily="2" charset="0"/>
                <a:sym typeface="Avenir Book"/>
              </a:endParaRPr>
            </a:p>
          </p:txBody>
        </p:sp>
      </p:grpSp>
      <p:sp>
        <p:nvSpPr>
          <p:cNvPr id="9" name="Shape 241">
            <a:extLst>
              <a:ext uri="{FF2B5EF4-FFF2-40B4-BE49-F238E27FC236}">
                <a16:creationId xmlns:a16="http://schemas.microsoft.com/office/drawing/2014/main" id="{D576313E-D8E4-4328-B211-57FD8D12525F}"/>
              </a:ext>
            </a:extLst>
          </p:cNvPr>
          <p:cNvSpPr/>
          <p:nvPr/>
        </p:nvSpPr>
        <p:spPr>
          <a:xfrm>
            <a:off x="845817" y="4160480"/>
            <a:ext cx="5250184" cy="25222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noAutofit/>
          </a:bodyPr>
          <a:lstStyle>
            <a:lvl1pPr>
              <a:defRPr>
                <a:solidFill>
                  <a:srgbClr val="C1C0BE"/>
                </a:solidFill>
              </a:defRPr>
            </a:lvl1pPr>
          </a:lstStyle>
          <a:p>
            <a:pPr marL="228600" indent="-228600" defTabSz="412750" hangingPunct="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it-IT" sz="1300" kern="0" dirty="0">
                <a:solidFill>
                  <a:srgbClr val="333132"/>
                </a:solidFill>
                <a:latin typeface="Gotham Book" panose="02000603040000020004" pitchFamily="2" charset="0"/>
                <a:sym typeface="Avenir Book"/>
              </a:rPr>
              <a:t>Integrazione dei dati di Facebook, Linkedin e Google Analytics in un unico portale per permetterti di confrontare la redditività dei tuoi investimenti in advertising.</a:t>
            </a:r>
          </a:p>
          <a:p>
            <a:pPr marL="228600" indent="-228600" defTabSz="412750" hangingPunct="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it-IT" sz="1300" kern="0" dirty="0">
                <a:solidFill>
                  <a:srgbClr val="333132"/>
                </a:solidFill>
                <a:latin typeface="Gotham Book" panose="02000603040000020004" pitchFamily="2" charset="0"/>
                <a:sym typeface="Avenir Book"/>
              </a:rPr>
              <a:t>Possibilità di configurazione dei KPI di maggior interesse per le tue analisi.</a:t>
            </a:r>
          </a:p>
          <a:p>
            <a:pPr marL="228600" indent="-228600" defTabSz="412750" hangingPunct="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it-IT" sz="1300" kern="0" dirty="0">
                <a:solidFill>
                  <a:srgbClr val="FF0000"/>
                </a:solidFill>
                <a:latin typeface="Gotham Book" panose="02000603040000020004" pitchFamily="2" charset="0"/>
                <a:sym typeface="Avenir Book"/>
              </a:rPr>
              <a:t>Definizione di obiettivi da raggiungere e monitoraggio dell’avanzamento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E65A952-EF1D-4DAD-9529-9728AE55ED5E}"/>
              </a:ext>
            </a:extLst>
          </p:cNvPr>
          <p:cNvSpPr/>
          <p:nvPr/>
        </p:nvSpPr>
        <p:spPr>
          <a:xfrm>
            <a:off x="1081087" y="1854065"/>
            <a:ext cx="5910263" cy="335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12750" hangingPunct="0">
              <a:lnSpc>
                <a:spcPts val="185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t-IT" sz="1600" kern="0" dirty="0">
                <a:solidFill>
                  <a:srgbClr val="009EDB"/>
                </a:solidFill>
                <a:latin typeface="Gotham Bold" panose="02000803030000020004" pitchFamily="2" charset="0"/>
                <a:sym typeface="Bebas"/>
              </a:rPr>
              <a:t>CARATTERISTICHE</a:t>
            </a:r>
            <a:endParaRPr lang="it-IT" sz="1600" kern="0" spc="50" dirty="0">
              <a:solidFill>
                <a:srgbClr val="009EDB"/>
              </a:solidFill>
              <a:latin typeface="Gotham Bold" panose="02000803030000020004" pitchFamily="2" charset="0"/>
              <a:sym typeface="Bebas"/>
            </a:endParaRPr>
          </a:p>
        </p:txBody>
      </p:sp>
      <p:sp>
        <p:nvSpPr>
          <p:cNvPr id="13" name="Shape 383">
            <a:extLst>
              <a:ext uri="{FF2B5EF4-FFF2-40B4-BE49-F238E27FC236}">
                <a16:creationId xmlns:a16="http://schemas.microsoft.com/office/drawing/2014/main" id="{BB6D68C0-6812-495A-9517-D1FFF97CE463}"/>
              </a:ext>
            </a:extLst>
          </p:cNvPr>
          <p:cNvSpPr/>
          <p:nvPr/>
        </p:nvSpPr>
        <p:spPr>
          <a:xfrm>
            <a:off x="8940007" y="-17208"/>
            <a:ext cx="3251994" cy="6875208"/>
          </a:xfrm>
          <a:prstGeom prst="rect">
            <a:avLst/>
          </a:prstGeom>
          <a:solidFill>
            <a:srgbClr val="272727"/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5" name="Shape 356">
            <a:extLst>
              <a:ext uri="{FF2B5EF4-FFF2-40B4-BE49-F238E27FC236}">
                <a16:creationId xmlns:a16="http://schemas.microsoft.com/office/drawing/2014/main" id="{94909C7C-32B4-49D6-A43F-8349A30A66EF}"/>
              </a:ext>
            </a:extLst>
          </p:cNvPr>
          <p:cNvSpPr/>
          <p:nvPr/>
        </p:nvSpPr>
        <p:spPr>
          <a:xfrm>
            <a:off x="9715501" y="1003541"/>
            <a:ext cx="295275" cy="285049"/>
          </a:xfrm>
          <a:prstGeom prst="rect">
            <a:avLst/>
          </a:prstGeom>
          <a:noFill/>
          <a:ln w="88900" cap="flat">
            <a:solidFill>
              <a:srgbClr val="009EDB"/>
            </a:solidFill>
            <a:prstDash val="solid"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 algn="ctr" defTabSz="412750" hangingPunct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393C497-962F-419E-95E6-089A8A1D2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697" y="1127348"/>
            <a:ext cx="1149218" cy="1172000"/>
          </a:xfrm>
          <a:prstGeom prst="rect">
            <a:avLst/>
          </a:prstGeom>
        </p:spPr>
      </p:pic>
      <p:sp>
        <p:nvSpPr>
          <p:cNvPr id="23" name="Shape 356">
            <a:extLst>
              <a:ext uri="{FF2B5EF4-FFF2-40B4-BE49-F238E27FC236}">
                <a16:creationId xmlns:a16="http://schemas.microsoft.com/office/drawing/2014/main" id="{4B4AED88-BEEF-459E-B3DE-925707913DF4}"/>
              </a:ext>
            </a:extLst>
          </p:cNvPr>
          <p:cNvSpPr/>
          <p:nvPr/>
        </p:nvSpPr>
        <p:spPr>
          <a:xfrm>
            <a:off x="8367297" y="1260822"/>
            <a:ext cx="1149152" cy="1172875"/>
          </a:xfrm>
          <a:prstGeom prst="rect">
            <a:avLst/>
          </a:prstGeom>
          <a:noFill/>
          <a:ln w="88900" cap="flat">
            <a:solidFill>
              <a:srgbClr val="009EDB"/>
            </a:solidFill>
            <a:prstDash val="solid"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 algn="ctr" defTabSz="412750" hangingPunct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24" name="Shape 356">
            <a:extLst>
              <a:ext uri="{FF2B5EF4-FFF2-40B4-BE49-F238E27FC236}">
                <a16:creationId xmlns:a16="http://schemas.microsoft.com/office/drawing/2014/main" id="{55E1A84B-25D6-45C5-A57C-B30F348915DE}"/>
              </a:ext>
            </a:extLst>
          </p:cNvPr>
          <p:cNvSpPr/>
          <p:nvPr/>
        </p:nvSpPr>
        <p:spPr>
          <a:xfrm>
            <a:off x="9863138" y="1453243"/>
            <a:ext cx="538163" cy="519525"/>
          </a:xfrm>
          <a:prstGeom prst="rect">
            <a:avLst/>
          </a:prstGeom>
          <a:noFill/>
          <a:ln w="88900" cap="flat">
            <a:solidFill>
              <a:srgbClr val="009EDB"/>
            </a:solidFill>
            <a:prstDash val="solid"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 algn="ctr" defTabSz="412750" hangingPunct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pic>
        <p:nvPicPr>
          <p:cNvPr id="1028" name="Picture 4" descr="ReputationLab | Agenzia di Comunicazione Strategica a Siracusa">
            <a:extLst>
              <a:ext uri="{FF2B5EF4-FFF2-40B4-BE49-F238E27FC236}">
                <a16:creationId xmlns:a16="http://schemas.microsoft.com/office/drawing/2014/main" id="{148797E9-5BCC-4C4E-8829-35B5D7281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622" y="1453243"/>
            <a:ext cx="561408" cy="56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screenshot, monitor, interni, computer&#10;&#10;Descrizione generata automaticamente">
            <a:extLst>
              <a:ext uri="{FF2B5EF4-FFF2-40B4-BE49-F238E27FC236}">
                <a16:creationId xmlns:a16="http://schemas.microsoft.com/office/drawing/2014/main" id="{FD0BC9E0-D7A1-4230-8C22-8D9A3E1CA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42" y="2882006"/>
            <a:ext cx="4836805" cy="2715171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4D7E293C-C429-463F-AA7C-6EA06081A0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771" y="2678635"/>
            <a:ext cx="5870235" cy="349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60261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immagine 3" descr="Immagine che contiene fotografia, inpiedi, nero, uomo&#10;&#10;Descrizione generata automaticamente">
            <a:extLst>
              <a:ext uri="{FF2B5EF4-FFF2-40B4-BE49-F238E27FC236}">
                <a16:creationId xmlns:a16="http://schemas.microsoft.com/office/drawing/2014/main" id="{E1B0BA46-412A-497B-A576-21BCB50068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34" t="6856" b="6856"/>
          <a:stretch/>
        </p:blipFill>
        <p:spPr>
          <a:xfrm flipH="1">
            <a:off x="-1" y="0"/>
            <a:ext cx="7859712" cy="6858000"/>
          </a:xfrm>
        </p:spPr>
      </p:pic>
      <p:sp>
        <p:nvSpPr>
          <p:cNvPr id="37" name="Shape 37"/>
          <p:cNvSpPr/>
          <p:nvPr/>
        </p:nvSpPr>
        <p:spPr>
          <a:xfrm>
            <a:off x="0" y="-8801"/>
            <a:ext cx="7859713" cy="6875602"/>
          </a:xfrm>
          <a:prstGeom prst="rect">
            <a:avLst/>
          </a:prstGeom>
          <a:solidFill>
            <a:srgbClr val="000000">
              <a:alpha val="5000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39" name="Shape 39"/>
          <p:cNvSpPr/>
          <p:nvPr/>
        </p:nvSpPr>
        <p:spPr>
          <a:xfrm>
            <a:off x="7330258" y="2490651"/>
            <a:ext cx="4129905" cy="3818074"/>
          </a:xfrm>
          <a:prstGeom prst="rect">
            <a:avLst/>
          </a:prstGeom>
          <a:solidFill>
            <a:schemeClr val="accent1"/>
          </a:solidFill>
          <a:ln w="25400">
            <a:noFill/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6D6E166-8453-4B45-B497-4E766182B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574" y="3348840"/>
            <a:ext cx="2062776" cy="401427"/>
          </a:xfrm>
          <a:prstGeom prst="rect">
            <a:avLst/>
          </a:prstGeom>
        </p:spPr>
      </p:pic>
      <p:pic>
        <p:nvPicPr>
          <p:cNvPr id="15" name="Immagine 14" descr="Immagine che contiene tavolo, sgabello&#10;&#10;Descrizione generata automaticamente">
            <a:extLst>
              <a:ext uri="{FF2B5EF4-FFF2-40B4-BE49-F238E27FC236}">
                <a16:creationId xmlns:a16="http://schemas.microsoft.com/office/drawing/2014/main" id="{3B682852-CF97-4ECD-BC43-0A2723508E0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81" y="5196306"/>
            <a:ext cx="1544470" cy="235621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9126D011-B609-417A-866C-15DE3058A20B}"/>
              </a:ext>
            </a:extLst>
          </p:cNvPr>
          <p:cNvSpPr/>
          <p:nvPr/>
        </p:nvSpPr>
        <p:spPr>
          <a:xfrm>
            <a:off x="8249472" y="4010881"/>
            <a:ext cx="2190980" cy="816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100" dirty="0">
                <a:solidFill>
                  <a:schemeClr val="tx2"/>
                </a:solidFill>
                <a:ea typeface="Roboto" charset="0"/>
                <a:cs typeface="Roboto" charset="0"/>
              </a:rPr>
              <a:t>www.beantech.it</a:t>
            </a:r>
          </a:p>
          <a:p>
            <a:pPr>
              <a:lnSpc>
                <a:spcPct val="150000"/>
              </a:lnSpc>
              <a:defRPr/>
            </a:pPr>
            <a:r>
              <a:rPr lang="en-US" sz="1100" dirty="0">
                <a:solidFill>
                  <a:schemeClr val="tx2"/>
                </a:solidFill>
                <a:ea typeface="Roboto" charset="0"/>
                <a:cs typeface="Roboto" charset="0"/>
              </a:rPr>
              <a:t>www.beantech.it/academy</a:t>
            </a:r>
          </a:p>
          <a:p>
            <a:pPr>
              <a:lnSpc>
                <a:spcPct val="150000"/>
              </a:lnSpc>
              <a:defRPr/>
            </a:pPr>
            <a:r>
              <a:rPr lang="en-US" sz="1100" dirty="0">
                <a:solidFill>
                  <a:schemeClr val="tx2"/>
                </a:solidFill>
                <a:ea typeface="Roboto" charset="0"/>
                <a:cs typeface="Roboto" charset="0"/>
              </a:rPr>
              <a:t>www.beatech.it/blog</a:t>
            </a:r>
            <a:endParaRPr lang="en-US" sz="1100" dirty="0">
              <a:ea typeface="Roboto" charset="0"/>
              <a:cs typeface="Roboto" charset="0"/>
            </a:endParaRP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15333D54-59FB-4F85-B798-4F1E8242F619}"/>
              </a:ext>
            </a:extLst>
          </p:cNvPr>
          <p:cNvSpPr/>
          <p:nvPr/>
        </p:nvSpPr>
        <p:spPr>
          <a:xfrm flipH="1">
            <a:off x="918371" y="5426644"/>
            <a:ext cx="1665272" cy="1665272"/>
          </a:xfrm>
          <a:prstGeom prst="rect">
            <a:avLst/>
          </a:prstGeom>
          <a:ln w="38100">
            <a:solidFill>
              <a:srgbClr val="009EDB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Shape 224">
            <a:extLst>
              <a:ext uri="{FF2B5EF4-FFF2-40B4-BE49-F238E27FC236}">
                <a16:creationId xmlns:a16="http://schemas.microsoft.com/office/drawing/2014/main" id="{2C543008-E66B-40C4-AB81-BC25944F6832}"/>
              </a:ext>
            </a:extLst>
          </p:cNvPr>
          <p:cNvSpPr/>
          <p:nvPr/>
        </p:nvSpPr>
        <p:spPr>
          <a:xfrm flipH="1">
            <a:off x="324812" y="5260422"/>
            <a:ext cx="369406" cy="369406"/>
          </a:xfrm>
          <a:prstGeom prst="rect">
            <a:avLst/>
          </a:prstGeom>
          <a:solidFill>
            <a:schemeClr val="accent1"/>
          </a:solidFill>
          <a:ln w="57150">
            <a:noFill/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224">
            <a:extLst>
              <a:ext uri="{FF2B5EF4-FFF2-40B4-BE49-F238E27FC236}">
                <a16:creationId xmlns:a16="http://schemas.microsoft.com/office/drawing/2014/main" id="{CF74BB31-DAC5-45DE-8035-E6D0872107F7}"/>
              </a:ext>
            </a:extLst>
          </p:cNvPr>
          <p:cNvSpPr/>
          <p:nvPr/>
        </p:nvSpPr>
        <p:spPr>
          <a:xfrm flipH="1">
            <a:off x="796639" y="4612557"/>
            <a:ext cx="557128" cy="557128"/>
          </a:xfrm>
          <a:prstGeom prst="rect">
            <a:avLst/>
          </a:prstGeom>
          <a:noFill/>
          <a:ln w="38100">
            <a:solidFill>
              <a:srgbClr val="009EDB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38">
            <a:extLst>
              <a:ext uri="{FF2B5EF4-FFF2-40B4-BE49-F238E27FC236}">
                <a16:creationId xmlns:a16="http://schemas.microsoft.com/office/drawing/2014/main" id="{6BEF134B-554E-45AD-B351-D2DEA8CA03D6}"/>
              </a:ext>
            </a:extLst>
          </p:cNvPr>
          <p:cNvSpPr/>
          <p:nvPr/>
        </p:nvSpPr>
        <p:spPr>
          <a:xfrm>
            <a:off x="1250093" y="1065451"/>
            <a:ext cx="4506522" cy="22917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noAutofit/>
          </a:bodyPr>
          <a:lstStyle/>
          <a:p>
            <a:pPr>
              <a:lnSpc>
                <a:spcPts val="9000"/>
              </a:lnSpc>
              <a:defRPr sz="140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rPr lang="it-IT" sz="9600" dirty="0">
                <a:solidFill>
                  <a:schemeClr val="tx2"/>
                </a:solidFill>
                <a:latin typeface="+mj-lt"/>
              </a:rPr>
              <a:t>GRAZIE</a:t>
            </a:r>
          </a:p>
          <a:p>
            <a:pPr>
              <a:lnSpc>
                <a:spcPts val="4000"/>
              </a:lnSpc>
              <a:defRPr sz="140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rPr lang="it-IT" sz="5400" dirty="0">
                <a:solidFill>
                  <a:srgbClr val="FFFFFF"/>
                </a:solidFill>
                <a:latin typeface="+mj-lt"/>
              </a:rPr>
              <a:t>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245928072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81BB3EFE-F46A-4C3A-8198-65DCA8741EF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88" r="14868"/>
          <a:stretch/>
        </p:blipFill>
        <p:spPr>
          <a:xfrm>
            <a:off x="6458601" y="-13063"/>
            <a:ext cx="4984597" cy="6881852"/>
          </a:xfrm>
        </p:spPr>
      </p:pic>
      <p:sp>
        <p:nvSpPr>
          <p:cNvPr id="219" name="Shape 219"/>
          <p:cNvSpPr/>
          <p:nvPr/>
        </p:nvSpPr>
        <p:spPr>
          <a:xfrm>
            <a:off x="1109663" y="1099113"/>
            <a:ext cx="3398272" cy="7487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numCol="1" anchor="t">
            <a:normAutofit/>
          </a:bodyPr>
          <a:lstStyle/>
          <a:p>
            <a:pPr defTabSz="412750" hangingPunct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t-IT" sz="5000" kern="0" dirty="0">
                <a:solidFill>
                  <a:srgbClr val="333132"/>
                </a:solidFill>
                <a:latin typeface="DIN Condensed" panose="00000500000000000000" pitchFamily="2" charset="0"/>
                <a:sym typeface="Bebas"/>
              </a:rPr>
              <a:t>Big Data</a:t>
            </a:r>
            <a:endParaRPr sz="5000" kern="0" dirty="0">
              <a:solidFill>
                <a:srgbClr val="333132"/>
              </a:solidFill>
              <a:latin typeface="DIN Condensed" panose="00000500000000000000" pitchFamily="2" charset="0"/>
              <a:sym typeface="Bebas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1599082" y="3013787"/>
            <a:ext cx="3862388" cy="322747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numCol="1" anchor="t">
            <a:noAutofit/>
          </a:bodyPr>
          <a:lstStyle/>
          <a:p>
            <a:pPr defTabSz="412750" fontAlgn="base" hangingPunct="0"/>
            <a:r>
              <a:rPr lang="it-IT" sz="1300" kern="0" dirty="0">
                <a:solidFill>
                  <a:srgbClr val="333132"/>
                </a:solidFill>
                <a:latin typeface="Gotham Book" panose="02000603040000020004" pitchFamily="2" charset="0"/>
                <a:sym typeface="Avenir Book"/>
              </a:rPr>
              <a:t>​</a:t>
            </a:r>
          </a:p>
          <a:p>
            <a:pPr defTabSz="412750" fontAlgn="base" hangingPunct="0"/>
            <a:endParaRPr lang="it-IT" sz="1300" kern="0" dirty="0">
              <a:solidFill>
                <a:srgbClr val="717175"/>
              </a:solidFill>
              <a:latin typeface="Avenir Book"/>
              <a:sym typeface="Avenir Book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9744347" y="1562652"/>
            <a:ext cx="1562173" cy="1562173"/>
          </a:xfrm>
          <a:prstGeom prst="rect">
            <a:avLst/>
          </a:prstGeom>
          <a:ln w="88900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568948" y="343386"/>
            <a:ext cx="662702" cy="662702"/>
          </a:xfrm>
          <a:prstGeom prst="rect">
            <a:avLst/>
          </a:prstGeom>
          <a:ln w="88900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5A22BD6-8470-43BE-A624-ADFB1EA35CDE}"/>
              </a:ext>
            </a:extLst>
          </p:cNvPr>
          <p:cNvSpPr/>
          <p:nvPr/>
        </p:nvSpPr>
        <p:spPr>
          <a:xfrm>
            <a:off x="1078208" y="1857381"/>
            <a:ext cx="1691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12750" hangingPunct="0"/>
            <a:r>
              <a:rPr lang="it-IT" sz="1600" kern="0" dirty="0">
                <a:solidFill>
                  <a:srgbClr val="009EDB"/>
                </a:solidFill>
                <a:latin typeface="Gotham Bold" panose="02000803030000020004" pitchFamily="2" charset="0"/>
                <a:sym typeface="Avenir Book"/>
              </a:rPr>
              <a:t>PANORAMICA</a:t>
            </a:r>
            <a:endParaRPr lang="it-IT" sz="1600" kern="0" dirty="0">
              <a:solidFill>
                <a:srgbClr val="009EDB"/>
              </a:solidFill>
              <a:latin typeface="Avenir Book"/>
              <a:sym typeface="Avenir Book"/>
            </a:endParaRPr>
          </a:p>
        </p:txBody>
      </p:sp>
      <p:sp>
        <p:nvSpPr>
          <p:cNvPr id="10" name="Shape 223">
            <a:extLst>
              <a:ext uri="{FF2B5EF4-FFF2-40B4-BE49-F238E27FC236}">
                <a16:creationId xmlns:a16="http://schemas.microsoft.com/office/drawing/2014/main" id="{A03700D8-7A59-4B36-B474-5A849576C55D}"/>
              </a:ext>
            </a:extLst>
          </p:cNvPr>
          <p:cNvSpPr/>
          <p:nvPr/>
        </p:nvSpPr>
        <p:spPr>
          <a:xfrm>
            <a:off x="6754505" y="5733257"/>
            <a:ext cx="781358" cy="781358"/>
          </a:xfrm>
          <a:prstGeom prst="rect">
            <a:avLst/>
          </a:prstGeom>
          <a:noFill/>
          <a:ln w="88900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1" name="Shape 224">
            <a:extLst>
              <a:ext uri="{FF2B5EF4-FFF2-40B4-BE49-F238E27FC236}">
                <a16:creationId xmlns:a16="http://schemas.microsoft.com/office/drawing/2014/main" id="{0DBA87AD-0DE0-4C2C-A1C1-3A1F9D688A9E}"/>
              </a:ext>
            </a:extLst>
          </p:cNvPr>
          <p:cNvSpPr/>
          <p:nvPr/>
        </p:nvSpPr>
        <p:spPr>
          <a:xfrm>
            <a:off x="8565755" y="379838"/>
            <a:ext cx="999470" cy="999470"/>
          </a:xfrm>
          <a:prstGeom prst="rect">
            <a:avLst/>
          </a:prstGeom>
          <a:noFill/>
          <a:ln w="88900">
            <a:solidFill>
              <a:srgbClr val="009EDB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8C70E32-C469-46DC-9BD7-5A36422BC974}"/>
              </a:ext>
            </a:extLst>
          </p:cNvPr>
          <p:cNvSpPr txBox="1"/>
          <p:nvPr/>
        </p:nvSpPr>
        <p:spPr>
          <a:xfrm>
            <a:off x="1597325" y="2553729"/>
            <a:ext cx="4515841" cy="36779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I Big Data sono sempre più al centro dell’interesse delle aziende per il valore che possono portare.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it-IT" dirty="0">
              <a:solidFill>
                <a:srgbClr val="000000"/>
              </a:solidFill>
              <a:latin typeface="Avenir Book"/>
              <a:ea typeface="Avenir Book"/>
              <a:cs typeface="Avenir Book"/>
              <a:sym typeface="Avenir Book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I numeri stanno crescendo anno su anno talmente tanto che anche gli approcci tradizionali devono essere ripensati e migliorati.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it-IT" dirty="0">
              <a:solidFill>
                <a:srgbClr val="000000"/>
              </a:solidFill>
              <a:latin typeface="Avenir Book"/>
              <a:ea typeface="Avenir Book"/>
              <a:cs typeface="Avenir Book"/>
              <a:sym typeface="Avenir Book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Per rendere fruibili moli di dati sempre maggiori è necessario fare più ordine di quanto non si sia tentato di fare fino ad ora.</a:t>
            </a:r>
          </a:p>
        </p:txBody>
      </p:sp>
      <p:pic>
        <p:nvPicPr>
          <p:cNvPr id="6" name="Picture 2" descr="Check out Big data icon created by Eliricon | Data icon, Big data, Royalty  free icons">
            <a:extLst>
              <a:ext uri="{FF2B5EF4-FFF2-40B4-BE49-F238E27FC236}">
                <a16:creationId xmlns:a16="http://schemas.microsoft.com/office/drawing/2014/main" id="{AE0B8D17-10C8-4DC2-8785-078034228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66" y="2620089"/>
            <a:ext cx="829274" cy="82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oo Much Work Icons - Download Free Vector Icons | Noun Project">
            <a:extLst>
              <a:ext uri="{FF2B5EF4-FFF2-40B4-BE49-F238E27FC236}">
                <a16:creationId xmlns:a16="http://schemas.microsoft.com/office/drawing/2014/main" id="{3568064A-F58C-49DB-B379-ECDA8D40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65" y="4027875"/>
            <a:ext cx="762582" cy="76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Order Icons - Free Download, PNG and SVG">
            <a:extLst>
              <a:ext uri="{FF2B5EF4-FFF2-40B4-BE49-F238E27FC236}">
                <a16:creationId xmlns:a16="http://schemas.microsoft.com/office/drawing/2014/main" id="{F080775C-2A2A-438F-A6DA-BF9D1812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65" y="5384279"/>
            <a:ext cx="829275" cy="8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938633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3F898187-D137-4B00-BFDC-C73BCAB10D1B}"/>
              </a:ext>
            </a:extLst>
          </p:cNvPr>
          <p:cNvSpPr/>
          <p:nvPr/>
        </p:nvSpPr>
        <p:spPr>
          <a:xfrm>
            <a:off x="0" y="0"/>
            <a:ext cx="12192000" cy="427007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FFF"/>
              </a:solidFill>
              <a:latin typeface="Gotham Book"/>
              <a:sym typeface="Avenir Book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4727758" y="679925"/>
            <a:ext cx="6802442" cy="12508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normAutofit/>
          </a:bodyPr>
          <a:lstStyle/>
          <a:p>
            <a:r>
              <a:rPr lang="it-IT" sz="1300" dirty="0">
                <a:solidFill>
                  <a:srgbClr val="FFFFFF"/>
                </a:solidFill>
                <a:latin typeface="Gotham Book" panose="02000603040000020004" pitchFamily="2" charset="0"/>
              </a:rPr>
              <a:t>Tipicamente la gestione dei Big Data nelle aziende segue dei pattern ben precisi che aiutano a costruire il flusso dei dati.</a:t>
            </a:r>
          </a:p>
          <a:p>
            <a:endParaRPr lang="it-IT" sz="1300" dirty="0">
              <a:solidFill>
                <a:srgbClr val="FFFFFF"/>
              </a:solidFill>
              <a:latin typeface="Gotham Book" panose="02000603040000020004" pitchFamily="2" charset="0"/>
            </a:endParaRPr>
          </a:p>
          <a:p>
            <a:r>
              <a:rPr lang="it-IT" sz="1300" dirty="0">
                <a:solidFill>
                  <a:srgbClr val="FFFFFF"/>
                </a:solidFill>
                <a:latin typeface="Gotham Book" panose="02000603040000020004" pitchFamily="2" charset="0"/>
              </a:rPr>
              <a:t>Tali pattern sono utili da un lato ma sono superati da un altro. La complessità dei dati è sempre maggiore ed è necessario focalizzarsi su una migliore gestione di essi.</a:t>
            </a:r>
          </a:p>
        </p:txBody>
      </p:sp>
      <p:sp>
        <p:nvSpPr>
          <p:cNvPr id="7" name="Shape 150">
            <a:extLst>
              <a:ext uri="{FF2B5EF4-FFF2-40B4-BE49-F238E27FC236}">
                <a16:creationId xmlns:a16="http://schemas.microsoft.com/office/drawing/2014/main" id="{000ED919-D1A5-4B51-AA58-DAF5CDBCD265}"/>
              </a:ext>
            </a:extLst>
          </p:cNvPr>
          <p:cNvSpPr/>
          <p:nvPr/>
        </p:nvSpPr>
        <p:spPr>
          <a:xfrm>
            <a:off x="1109663" y="757780"/>
            <a:ext cx="3496457" cy="6937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normAutofit/>
          </a:bodyPr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t-IT" sz="5000" dirty="0">
                <a:solidFill>
                  <a:srgbClr val="FFFFFF"/>
                </a:solidFill>
                <a:latin typeface="DIN Condensed" panose="00000500000000000000" pitchFamily="2" charset="0"/>
              </a:rPr>
              <a:t>Architettura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BCFCB67-D252-41E8-8E87-F32624EB31A1}"/>
              </a:ext>
            </a:extLst>
          </p:cNvPr>
          <p:cNvSpPr/>
          <p:nvPr/>
        </p:nvSpPr>
        <p:spPr>
          <a:xfrm>
            <a:off x="1078208" y="1447376"/>
            <a:ext cx="22862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009EDB"/>
                </a:solidFill>
                <a:latin typeface="Gotham Bold" panose="02000803030000020004" pitchFamily="2" charset="0"/>
              </a:rPr>
              <a:t>APPROCCIO TIPICO</a:t>
            </a:r>
            <a:endParaRPr lang="it-IT" sz="1600" dirty="0">
              <a:solidFill>
                <a:srgbClr val="009EDB"/>
              </a:solidFill>
            </a:endParaRPr>
          </a:p>
        </p:txBody>
      </p:sp>
      <p:sp>
        <p:nvSpPr>
          <p:cNvPr id="9" name="Shape 223">
            <a:extLst>
              <a:ext uri="{FF2B5EF4-FFF2-40B4-BE49-F238E27FC236}">
                <a16:creationId xmlns:a16="http://schemas.microsoft.com/office/drawing/2014/main" id="{828E483A-A8DD-44D9-86A9-F0EED476DA14}"/>
              </a:ext>
            </a:extLst>
          </p:cNvPr>
          <p:cNvSpPr/>
          <p:nvPr/>
        </p:nvSpPr>
        <p:spPr>
          <a:xfrm>
            <a:off x="1078208" y="2327564"/>
            <a:ext cx="10220030" cy="2048396"/>
          </a:xfrm>
          <a:prstGeom prst="rect">
            <a:avLst/>
          </a:prstGeom>
          <a:solidFill>
            <a:srgbClr val="F6F5F3"/>
          </a:solidFill>
          <a:ln w="88900">
            <a:noFill/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it-IT" sz="1500" dirty="0"/>
              <a:t>           </a:t>
            </a:r>
            <a:endParaRPr sz="1500" dirty="0"/>
          </a:p>
        </p:txBody>
      </p:sp>
      <p:pic>
        <p:nvPicPr>
          <p:cNvPr id="2050" name="Picture 2" descr="asf - Revision 1884472: /kafka/site/logos/originals/png">
            <a:extLst>
              <a:ext uri="{FF2B5EF4-FFF2-40B4-BE49-F238E27FC236}">
                <a16:creationId xmlns:a16="http://schemas.microsoft.com/office/drawing/2014/main" id="{74299C93-C631-49A7-B3F1-60DB707E7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15" y="2840419"/>
            <a:ext cx="1408720" cy="74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DEDC245-04F6-4733-9131-966525D31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040" y="2501582"/>
            <a:ext cx="1197649" cy="119764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B36DDD2-2B04-43CB-AD8A-48981E7311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862" y="5230371"/>
            <a:ext cx="1158827" cy="115882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0E208D4-164D-4B4D-AD39-8AFB6A22531A}"/>
              </a:ext>
            </a:extLst>
          </p:cNvPr>
          <p:cNvSpPr txBox="1"/>
          <p:nvPr/>
        </p:nvSpPr>
        <p:spPr>
          <a:xfrm>
            <a:off x="8815222" y="3580900"/>
            <a:ext cx="1735281" cy="84638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rgbClr val="717175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Streaming Analytics</a:t>
            </a:r>
          </a:p>
        </p:txBody>
      </p:sp>
      <p:sp>
        <p:nvSpPr>
          <p:cNvPr id="138" name="CasellaDiTesto 137">
            <a:extLst>
              <a:ext uri="{FF2B5EF4-FFF2-40B4-BE49-F238E27FC236}">
                <a16:creationId xmlns:a16="http://schemas.microsoft.com/office/drawing/2014/main" id="{5F1EBC8E-FF21-42ED-BDFD-BD4C82575A02}"/>
              </a:ext>
            </a:extLst>
          </p:cNvPr>
          <p:cNvSpPr txBox="1"/>
          <p:nvPr/>
        </p:nvSpPr>
        <p:spPr>
          <a:xfrm>
            <a:off x="8772290" y="6327876"/>
            <a:ext cx="2130136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rgbClr val="717175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AI &amp; Reporting</a:t>
            </a:r>
          </a:p>
        </p:txBody>
      </p:sp>
      <p:sp>
        <p:nvSpPr>
          <p:cNvPr id="158" name="CasellaDiTesto 157">
            <a:extLst>
              <a:ext uri="{FF2B5EF4-FFF2-40B4-BE49-F238E27FC236}">
                <a16:creationId xmlns:a16="http://schemas.microsoft.com/office/drawing/2014/main" id="{B3BF8ABE-D8B8-4A2D-A980-F5D579E74852}"/>
              </a:ext>
            </a:extLst>
          </p:cNvPr>
          <p:cNvSpPr txBox="1"/>
          <p:nvPr/>
        </p:nvSpPr>
        <p:spPr>
          <a:xfrm>
            <a:off x="1640145" y="2648958"/>
            <a:ext cx="861558" cy="123110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rgbClr val="717175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Data &amp; Events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90B221F1-B1E4-472C-A0B1-4545FD5514C2}"/>
              </a:ext>
            </a:extLst>
          </p:cNvPr>
          <p:cNvCxnSpPr/>
          <p:nvPr/>
        </p:nvCxnSpPr>
        <p:spPr>
          <a:xfrm>
            <a:off x="2770521" y="2806785"/>
            <a:ext cx="907860" cy="293621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7DA4F5AD-58B7-40AF-8429-B63BFCE184F9}"/>
              </a:ext>
            </a:extLst>
          </p:cNvPr>
          <p:cNvCxnSpPr>
            <a:cxnSpLocks/>
          </p:cNvCxnSpPr>
          <p:nvPr/>
        </p:nvCxnSpPr>
        <p:spPr>
          <a:xfrm flipV="1">
            <a:off x="2770521" y="3470645"/>
            <a:ext cx="905367" cy="328595"/>
          </a:xfrm>
          <a:prstGeom prst="straightConnector1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8" name="Connettore 2 227">
            <a:extLst>
              <a:ext uri="{FF2B5EF4-FFF2-40B4-BE49-F238E27FC236}">
                <a16:creationId xmlns:a16="http://schemas.microsoft.com/office/drawing/2014/main" id="{03E09F26-0BF9-4036-BAEE-69D2E926A3CA}"/>
              </a:ext>
            </a:extLst>
          </p:cNvPr>
          <p:cNvCxnSpPr>
            <a:cxnSpLocks/>
          </p:cNvCxnSpPr>
          <p:nvPr/>
        </p:nvCxnSpPr>
        <p:spPr>
          <a:xfrm flipV="1">
            <a:off x="2770521" y="3281696"/>
            <a:ext cx="907860" cy="23845"/>
          </a:xfrm>
          <a:prstGeom prst="straightConnector1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9" name="Immagine 228" descr="Immagine che contiene luce&#10;&#10;Descrizione generata automaticamente">
            <a:extLst>
              <a:ext uri="{FF2B5EF4-FFF2-40B4-BE49-F238E27FC236}">
                <a16:creationId xmlns:a16="http://schemas.microsoft.com/office/drawing/2014/main" id="{3EF8B0E7-5E6D-482D-A292-10DA02D28FB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12" y="5188649"/>
            <a:ext cx="2186644" cy="1233025"/>
          </a:xfrm>
          <a:prstGeom prst="rect">
            <a:avLst/>
          </a:prstGeom>
        </p:spPr>
      </p:pic>
      <p:sp>
        <p:nvSpPr>
          <p:cNvPr id="230" name="CasellaDiTesto 229">
            <a:extLst>
              <a:ext uri="{FF2B5EF4-FFF2-40B4-BE49-F238E27FC236}">
                <a16:creationId xmlns:a16="http://schemas.microsoft.com/office/drawing/2014/main" id="{9DEF6236-1CF8-4D07-920D-98F87223BEAB}"/>
              </a:ext>
            </a:extLst>
          </p:cNvPr>
          <p:cNvSpPr txBox="1"/>
          <p:nvPr/>
        </p:nvSpPr>
        <p:spPr>
          <a:xfrm>
            <a:off x="3675888" y="6327876"/>
            <a:ext cx="1954712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rgbClr val="717175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Data Lake</a:t>
            </a:r>
          </a:p>
        </p:txBody>
      </p:sp>
    </p:spTree>
    <p:extLst>
      <p:ext uri="{BB962C8B-B14F-4D97-AF65-F5344CB8AC3E}">
        <p14:creationId xmlns:p14="http://schemas.microsoft.com/office/powerpoint/2010/main" val="265421789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3F898187-D137-4B00-BFDC-C73BCAB10D1B}"/>
              </a:ext>
            </a:extLst>
          </p:cNvPr>
          <p:cNvSpPr/>
          <p:nvPr/>
        </p:nvSpPr>
        <p:spPr>
          <a:xfrm>
            <a:off x="0" y="0"/>
            <a:ext cx="12192000" cy="427007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FFF"/>
              </a:solidFill>
              <a:latin typeface="Gotham Book"/>
              <a:sym typeface="Avenir Book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4727758" y="679925"/>
            <a:ext cx="6802442" cy="12508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>
            <a:normAutofit/>
          </a:bodyPr>
          <a:lstStyle/>
          <a:p>
            <a:r>
              <a:rPr lang="it-IT" sz="1300" dirty="0">
                <a:solidFill>
                  <a:srgbClr val="FFFFFF"/>
                </a:solidFill>
                <a:latin typeface="Gotham Book" panose="02000603040000020004" pitchFamily="2" charset="0"/>
              </a:rPr>
              <a:t>Un approccio standard è quello di implementare la cosiddetta architettura lambda che ha sicuramente il pregio di permettere analisi in modalità streaming e batch con diversi livelli di precisione e dettaglio…</a:t>
            </a:r>
          </a:p>
          <a:p>
            <a:endParaRPr lang="it-IT" sz="1300" dirty="0">
              <a:solidFill>
                <a:srgbClr val="FFFFFF"/>
              </a:solidFill>
              <a:latin typeface="Gotham Book" panose="02000603040000020004" pitchFamily="2" charset="0"/>
            </a:endParaRPr>
          </a:p>
          <a:p>
            <a:r>
              <a:rPr lang="it-IT" sz="1300" dirty="0">
                <a:solidFill>
                  <a:srgbClr val="FFFFFF"/>
                </a:solidFill>
                <a:latin typeface="Gotham Book" panose="02000603040000020004" pitchFamily="2" charset="0"/>
              </a:rPr>
              <a:t>…ma si porta con sé il problema di dover gestire una doppia linea di codice con la necessità di validare le analisi dei due canali </a:t>
            </a:r>
          </a:p>
        </p:txBody>
      </p:sp>
      <p:sp>
        <p:nvSpPr>
          <p:cNvPr id="7" name="Shape 150">
            <a:extLst>
              <a:ext uri="{FF2B5EF4-FFF2-40B4-BE49-F238E27FC236}">
                <a16:creationId xmlns:a16="http://schemas.microsoft.com/office/drawing/2014/main" id="{000ED919-D1A5-4B51-AA58-DAF5CDBCD265}"/>
              </a:ext>
            </a:extLst>
          </p:cNvPr>
          <p:cNvSpPr/>
          <p:nvPr/>
        </p:nvSpPr>
        <p:spPr>
          <a:xfrm>
            <a:off x="1109663" y="757780"/>
            <a:ext cx="3496457" cy="6937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>
            <a:normAutofit/>
          </a:bodyPr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t-IT" sz="5000" dirty="0">
                <a:solidFill>
                  <a:srgbClr val="FFFFFF"/>
                </a:solidFill>
                <a:latin typeface="DIN Condensed" panose="00000500000000000000" pitchFamily="2" charset="0"/>
              </a:rPr>
              <a:t>Architettura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BCFCB67-D252-41E8-8E87-F32624EB31A1}"/>
              </a:ext>
            </a:extLst>
          </p:cNvPr>
          <p:cNvSpPr/>
          <p:nvPr/>
        </p:nvSpPr>
        <p:spPr>
          <a:xfrm>
            <a:off x="1078208" y="1447376"/>
            <a:ext cx="22862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009EDB"/>
                </a:solidFill>
                <a:latin typeface="Gotham Bold" panose="02000803030000020004" pitchFamily="2" charset="0"/>
              </a:rPr>
              <a:t>APPROCCIO TIPICO</a:t>
            </a:r>
            <a:endParaRPr lang="it-IT" sz="1600" dirty="0">
              <a:solidFill>
                <a:srgbClr val="009EDB"/>
              </a:solidFill>
            </a:endParaRPr>
          </a:p>
        </p:txBody>
      </p:sp>
      <p:sp>
        <p:nvSpPr>
          <p:cNvPr id="9" name="Shape 223">
            <a:extLst>
              <a:ext uri="{FF2B5EF4-FFF2-40B4-BE49-F238E27FC236}">
                <a16:creationId xmlns:a16="http://schemas.microsoft.com/office/drawing/2014/main" id="{828E483A-A8DD-44D9-86A9-F0EED476DA14}"/>
              </a:ext>
            </a:extLst>
          </p:cNvPr>
          <p:cNvSpPr/>
          <p:nvPr/>
        </p:nvSpPr>
        <p:spPr>
          <a:xfrm>
            <a:off x="1078208" y="2327564"/>
            <a:ext cx="10220030" cy="2048396"/>
          </a:xfrm>
          <a:prstGeom prst="rect">
            <a:avLst/>
          </a:prstGeom>
          <a:solidFill>
            <a:srgbClr val="F6F5F3"/>
          </a:solidFill>
          <a:ln w="88900">
            <a:noFill/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it-IT" sz="1500" dirty="0"/>
              <a:t>           </a:t>
            </a:r>
            <a:endParaRPr sz="15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5E64207-B3F1-4E7E-9803-683B3C24E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00" y="2845788"/>
            <a:ext cx="977731" cy="50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4">
            <a:extLst>
              <a:ext uri="{FF2B5EF4-FFF2-40B4-BE49-F238E27FC236}">
                <a16:creationId xmlns:a16="http://schemas.microsoft.com/office/drawing/2014/main" id="{CD066763-4252-4B50-974C-BECE41B60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00" y="5409955"/>
            <a:ext cx="977731" cy="50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>
            <a:extLst>
              <a:ext uri="{FF2B5EF4-FFF2-40B4-BE49-F238E27FC236}">
                <a16:creationId xmlns:a16="http://schemas.microsoft.com/office/drawing/2014/main" id="{467DF5DC-F746-470E-91FD-AE4F396B4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913" y="3997943"/>
            <a:ext cx="977731" cy="50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sf - Revision 1884472: /kafka/site/logos/originals/png">
            <a:extLst>
              <a:ext uri="{FF2B5EF4-FFF2-40B4-BE49-F238E27FC236}">
                <a16:creationId xmlns:a16="http://schemas.microsoft.com/office/drawing/2014/main" id="{5DE95101-D3D4-4737-A217-D1DEDD8A2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15" y="2840419"/>
            <a:ext cx="1408720" cy="74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F1C0502-3C55-48E8-9E8B-B7C47D85A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040" y="2501582"/>
            <a:ext cx="1197649" cy="1197649"/>
          </a:xfrm>
          <a:prstGeom prst="rect">
            <a:avLst/>
          </a:prstGeom>
        </p:spPr>
      </p:pic>
      <p:pic>
        <p:nvPicPr>
          <p:cNvPr id="17" name="Immagine 16" descr="Immagine che contiene luce&#10;&#10;Descrizione generata automaticamente">
            <a:extLst>
              <a:ext uri="{FF2B5EF4-FFF2-40B4-BE49-F238E27FC236}">
                <a16:creationId xmlns:a16="http://schemas.microsoft.com/office/drawing/2014/main" id="{56060575-CECF-46D0-A1C7-BB1272A8BC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12" y="5188649"/>
            <a:ext cx="2186644" cy="123302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F795E0A-96AF-4A7B-AB04-15A9B8AD3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862" y="5230371"/>
            <a:ext cx="1158827" cy="115882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9647A10-D6C4-47B9-96A2-1F59884A6557}"/>
              </a:ext>
            </a:extLst>
          </p:cNvPr>
          <p:cNvSpPr txBox="1"/>
          <p:nvPr/>
        </p:nvSpPr>
        <p:spPr>
          <a:xfrm>
            <a:off x="8815222" y="3580900"/>
            <a:ext cx="1735281" cy="84638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rgbClr val="717175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Streaming Analytics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3293BE8-D601-4535-B416-047125C4AAAF}"/>
              </a:ext>
            </a:extLst>
          </p:cNvPr>
          <p:cNvSpPr txBox="1"/>
          <p:nvPr/>
        </p:nvSpPr>
        <p:spPr>
          <a:xfrm>
            <a:off x="8637207" y="6327876"/>
            <a:ext cx="2130136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rgbClr val="717175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AI &amp; Reporting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54BFFA6-21DF-4493-8FB5-491E4F739C35}"/>
              </a:ext>
            </a:extLst>
          </p:cNvPr>
          <p:cNvSpPr txBox="1"/>
          <p:nvPr/>
        </p:nvSpPr>
        <p:spPr>
          <a:xfrm>
            <a:off x="3675888" y="6327876"/>
            <a:ext cx="1954712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rgbClr val="717175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Data Lake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9B83445-0BB0-492D-AD5B-E42DDE55E4D9}"/>
              </a:ext>
            </a:extLst>
          </p:cNvPr>
          <p:cNvSpPr txBox="1"/>
          <p:nvPr/>
        </p:nvSpPr>
        <p:spPr>
          <a:xfrm>
            <a:off x="1640145" y="2648958"/>
            <a:ext cx="861558" cy="123110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rgbClr val="717175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Data &amp; Events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E9AAAE58-790F-4A62-8C5D-2BE304BF4C87}"/>
              </a:ext>
            </a:extLst>
          </p:cNvPr>
          <p:cNvCxnSpPr/>
          <p:nvPr/>
        </p:nvCxnSpPr>
        <p:spPr>
          <a:xfrm>
            <a:off x="2770521" y="2806785"/>
            <a:ext cx="907860" cy="293621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283231B-11E0-4A9E-8A99-E5E9EF3F68A4}"/>
              </a:ext>
            </a:extLst>
          </p:cNvPr>
          <p:cNvCxnSpPr>
            <a:cxnSpLocks/>
          </p:cNvCxnSpPr>
          <p:nvPr/>
        </p:nvCxnSpPr>
        <p:spPr>
          <a:xfrm flipV="1">
            <a:off x="2770521" y="3470645"/>
            <a:ext cx="905367" cy="328595"/>
          </a:xfrm>
          <a:prstGeom prst="straightConnector1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248DFE7A-FCC1-4B4E-962E-8ABE6E9C4188}"/>
              </a:ext>
            </a:extLst>
          </p:cNvPr>
          <p:cNvCxnSpPr>
            <a:cxnSpLocks/>
          </p:cNvCxnSpPr>
          <p:nvPr/>
        </p:nvCxnSpPr>
        <p:spPr>
          <a:xfrm flipV="1">
            <a:off x="2770521" y="3281696"/>
            <a:ext cx="907860" cy="23845"/>
          </a:xfrm>
          <a:prstGeom prst="straightConnector1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93AE0FD8-3DF4-496D-95DA-3D166638F4B1}"/>
              </a:ext>
            </a:extLst>
          </p:cNvPr>
          <p:cNvCxnSpPr>
            <a:cxnSpLocks/>
          </p:cNvCxnSpPr>
          <p:nvPr/>
        </p:nvCxnSpPr>
        <p:spPr>
          <a:xfrm flipV="1">
            <a:off x="5562091" y="3210659"/>
            <a:ext cx="907860" cy="23845"/>
          </a:xfrm>
          <a:prstGeom prst="straightConnector1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108BF13A-1F25-4D4B-A7BB-106CED87A0BF}"/>
              </a:ext>
            </a:extLst>
          </p:cNvPr>
          <p:cNvCxnSpPr>
            <a:cxnSpLocks/>
          </p:cNvCxnSpPr>
          <p:nvPr/>
        </p:nvCxnSpPr>
        <p:spPr>
          <a:xfrm flipV="1">
            <a:off x="8091006" y="3160907"/>
            <a:ext cx="907860" cy="23845"/>
          </a:xfrm>
          <a:prstGeom prst="straightConnector1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C401FF30-CF7C-49F5-A97A-663684741173}"/>
              </a:ext>
            </a:extLst>
          </p:cNvPr>
          <p:cNvCxnSpPr>
            <a:cxnSpLocks/>
          </p:cNvCxnSpPr>
          <p:nvPr/>
        </p:nvCxnSpPr>
        <p:spPr>
          <a:xfrm flipV="1">
            <a:off x="5562091" y="5781317"/>
            <a:ext cx="907860" cy="23845"/>
          </a:xfrm>
          <a:prstGeom prst="straightConnector1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BFA03E15-0EF6-4141-9204-59133898D6CF}"/>
              </a:ext>
            </a:extLst>
          </p:cNvPr>
          <p:cNvCxnSpPr>
            <a:cxnSpLocks/>
          </p:cNvCxnSpPr>
          <p:nvPr/>
        </p:nvCxnSpPr>
        <p:spPr>
          <a:xfrm flipV="1">
            <a:off x="8091006" y="5731565"/>
            <a:ext cx="907860" cy="23845"/>
          </a:xfrm>
          <a:prstGeom prst="straightConnector1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DFB29CB0-846A-42EC-9E00-FC587A5F212B}"/>
              </a:ext>
            </a:extLst>
          </p:cNvPr>
          <p:cNvCxnSpPr>
            <a:cxnSpLocks/>
          </p:cNvCxnSpPr>
          <p:nvPr/>
        </p:nvCxnSpPr>
        <p:spPr>
          <a:xfrm>
            <a:off x="4670234" y="3479180"/>
            <a:ext cx="0" cy="440102"/>
          </a:xfrm>
          <a:prstGeom prst="straightConnector1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5EB00729-59E1-4F29-B2CC-92F6179CE499}"/>
              </a:ext>
            </a:extLst>
          </p:cNvPr>
          <p:cNvCxnSpPr>
            <a:cxnSpLocks/>
          </p:cNvCxnSpPr>
          <p:nvPr/>
        </p:nvCxnSpPr>
        <p:spPr>
          <a:xfrm>
            <a:off x="4670234" y="4649889"/>
            <a:ext cx="0" cy="440102"/>
          </a:xfrm>
          <a:prstGeom prst="straightConnector1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BBD3CFD7-A0F6-43A3-ADC4-81AF673747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401" y="3957296"/>
            <a:ext cx="693327" cy="693327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C50C2768-0192-4115-A257-11515F165863}"/>
              </a:ext>
            </a:extLst>
          </p:cNvPr>
          <p:cNvCxnSpPr>
            <a:cxnSpLocks/>
          </p:cNvCxnSpPr>
          <p:nvPr/>
        </p:nvCxnSpPr>
        <p:spPr>
          <a:xfrm flipV="1">
            <a:off x="7323065" y="3470646"/>
            <a:ext cx="1" cy="328594"/>
          </a:xfrm>
          <a:prstGeom prst="straightConnector1">
            <a:avLst/>
          </a:prstGeom>
          <a:noFill/>
          <a:ln w="38100" cap="flat">
            <a:solidFill>
              <a:srgbClr val="00B05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5700D664-B205-4D88-97AF-E12D90B953BA}"/>
              </a:ext>
            </a:extLst>
          </p:cNvPr>
          <p:cNvCxnSpPr>
            <a:cxnSpLocks/>
          </p:cNvCxnSpPr>
          <p:nvPr/>
        </p:nvCxnSpPr>
        <p:spPr>
          <a:xfrm flipH="1">
            <a:off x="5434447" y="4252560"/>
            <a:ext cx="1290353" cy="16916"/>
          </a:xfrm>
          <a:prstGeom prst="straightConnector1">
            <a:avLst/>
          </a:prstGeom>
          <a:noFill/>
          <a:ln w="38100" cap="flat">
            <a:solidFill>
              <a:srgbClr val="00B05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D9B7899-D4AA-47BB-BC02-24ADE0FF9BAE}"/>
              </a:ext>
            </a:extLst>
          </p:cNvPr>
          <p:cNvSpPr txBox="1"/>
          <p:nvPr/>
        </p:nvSpPr>
        <p:spPr>
          <a:xfrm>
            <a:off x="6773729" y="4622865"/>
            <a:ext cx="1161734" cy="35394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spc="0" normalizeH="0" baseline="0" dirty="0" err="1">
                <a:ln>
                  <a:noFill/>
                </a:ln>
                <a:solidFill>
                  <a:srgbClr val="717175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Validation</a:t>
            </a:r>
            <a:endParaRPr kumimoji="0" lang="it-IT" b="0" i="0" u="none" strike="noStrike" cap="none" spc="0" normalizeH="0" baseline="0" dirty="0">
              <a:ln>
                <a:noFill/>
              </a:ln>
              <a:solidFill>
                <a:srgbClr val="717175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69225516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ttangolo 116">
            <a:extLst>
              <a:ext uri="{FF2B5EF4-FFF2-40B4-BE49-F238E27FC236}">
                <a16:creationId xmlns:a16="http://schemas.microsoft.com/office/drawing/2014/main" id="{1405D71C-4B78-4D75-9DB9-29B8B4DA535B}"/>
              </a:ext>
            </a:extLst>
          </p:cNvPr>
          <p:cNvSpPr/>
          <p:nvPr/>
        </p:nvSpPr>
        <p:spPr>
          <a:xfrm>
            <a:off x="0" y="1"/>
            <a:ext cx="12192000" cy="1422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FFF"/>
              </a:solidFill>
              <a:latin typeface="Gotham Book"/>
              <a:sym typeface="Avenir Book"/>
            </a:endParaRPr>
          </a:p>
        </p:txBody>
      </p:sp>
      <p:sp>
        <p:nvSpPr>
          <p:cNvPr id="125" name="Demo information text">
            <a:extLst>
              <a:ext uri="{FF2B5EF4-FFF2-40B4-BE49-F238E27FC236}">
                <a16:creationId xmlns:a16="http://schemas.microsoft.com/office/drawing/2014/main" id="{8A9DA0C8-0024-4174-9820-D14F3B2E6553}"/>
              </a:ext>
            </a:extLst>
          </p:cNvPr>
          <p:cNvSpPr txBox="1"/>
          <p:nvPr/>
        </p:nvSpPr>
        <p:spPr>
          <a:xfrm>
            <a:off x="1050825" y="621351"/>
            <a:ext cx="9511199" cy="10211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lnSpc>
                <a:spcPct val="80000"/>
              </a:lnSpc>
              <a:defRPr sz="9600" cap="all" baseline="12500">
                <a:solidFill>
                  <a:srgbClr val="17222C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2750" hangingPunct="0">
              <a:lnSpc>
                <a:spcPts val="7500"/>
              </a:lnSpc>
            </a:pPr>
            <a:r>
              <a:rPr lang="it-IT" sz="11500" kern="0" cap="none" dirty="0">
                <a:solidFill>
                  <a:srgbClr val="FFFFFF"/>
                </a:solidFill>
                <a:latin typeface="DIN Condensed" panose="00000500000000000000" pitchFamily="2" charset="0"/>
              </a:rPr>
              <a:t>I TRE </a:t>
            </a:r>
            <a:r>
              <a:rPr lang="it-IT" sz="11500" kern="0" cap="none" dirty="0">
                <a:solidFill>
                  <a:srgbClr val="009BD9"/>
                </a:solidFill>
                <a:latin typeface="DIN Condensed" panose="00000500000000000000" pitchFamily="2" charset="0"/>
              </a:rPr>
              <a:t>PROBLEMI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64408EEF-9BA3-4E74-91DE-92F0787750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9680116"/>
              </p:ext>
            </p:extLst>
          </p:nvPr>
        </p:nvGraphicFramePr>
        <p:xfrm>
          <a:off x="467591" y="1642464"/>
          <a:ext cx="11336482" cy="4914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C70237-59D5-4E32-BD44-EAFE862B5743}"/>
              </a:ext>
            </a:extLst>
          </p:cNvPr>
          <p:cNvSpPr txBox="1"/>
          <p:nvPr/>
        </p:nvSpPr>
        <p:spPr>
          <a:xfrm>
            <a:off x="1922319" y="1818409"/>
            <a:ext cx="15170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dirty="0"/>
              <a:t>1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8EB218F-AA5B-4E8D-94F8-7B8B4FAACFBC}"/>
              </a:ext>
            </a:extLst>
          </p:cNvPr>
          <p:cNvSpPr txBox="1"/>
          <p:nvPr/>
        </p:nvSpPr>
        <p:spPr>
          <a:xfrm>
            <a:off x="1922319" y="3569627"/>
            <a:ext cx="15170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dirty="0"/>
              <a:t>2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DA423CA-47C0-4B1C-BB23-18D11D4496C9}"/>
              </a:ext>
            </a:extLst>
          </p:cNvPr>
          <p:cNvSpPr txBox="1"/>
          <p:nvPr/>
        </p:nvSpPr>
        <p:spPr>
          <a:xfrm>
            <a:off x="1922319" y="5320845"/>
            <a:ext cx="15170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51663766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3F898187-D137-4B00-BFDC-C73BCAB10D1B}"/>
              </a:ext>
            </a:extLst>
          </p:cNvPr>
          <p:cNvSpPr/>
          <p:nvPr/>
        </p:nvSpPr>
        <p:spPr>
          <a:xfrm>
            <a:off x="0" y="0"/>
            <a:ext cx="12192000" cy="427007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FFF"/>
              </a:solidFill>
              <a:latin typeface="Gotham Book"/>
              <a:sym typeface="Avenir Book"/>
            </a:endParaRPr>
          </a:p>
        </p:txBody>
      </p:sp>
      <p:sp>
        <p:nvSpPr>
          <p:cNvPr id="7" name="Shape 150">
            <a:extLst>
              <a:ext uri="{FF2B5EF4-FFF2-40B4-BE49-F238E27FC236}">
                <a16:creationId xmlns:a16="http://schemas.microsoft.com/office/drawing/2014/main" id="{000ED919-D1A5-4B51-AA58-DAF5CDBCD265}"/>
              </a:ext>
            </a:extLst>
          </p:cNvPr>
          <p:cNvSpPr/>
          <p:nvPr/>
        </p:nvSpPr>
        <p:spPr>
          <a:xfrm>
            <a:off x="1078208" y="452007"/>
            <a:ext cx="3867865" cy="6937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>
            <a:normAutofit/>
          </a:bodyPr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t-IT" sz="5000" dirty="0">
                <a:solidFill>
                  <a:srgbClr val="FFFFFF"/>
                </a:solidFill>
                <a:latin typeface="DIN Condensed" panose="00000500000000000000" pitchFamily="2" charset="0"/>
              </a:rPr>
              <a:t>Quale </a:t>
            </a:r>
            <a:r>
              <a:rPr lang="it-IT" sz="5000" dirty="0">
                <a:solidFill>
                  <a:srgbClr val="009BD9"/>
                </a:solidFill>
                <a:latin typeface="DIN Condensed" panose="00000500000000000000" pitchFamily="2" charset="0"/>
              </a:rPr>
              <a:t>SOLUZIONE</a:t>
            </a:r>
            <a:r>
              <a:rPr lang="it-IT" sz="5000" dirty="0">
                <a:solidFill>
                  <a:srgbClr val="FFFFFF"/>
                </a:solidFill>
                <a:latin typeface="DIN Condensed" panose="00000500000000000000" pitchFamily="2" charset="0"/>
              </a:rPr>
              <a:t>?</a:t>
            </a:r>
          </a:p>
        </p:txBody>
      </p:sp>
      <p:sp>
        <p:nvSpPr>
          <p:cNvPr id="9" name="Shape 223">
            <a:extLst>
              <a:ext uri="{FF2B5EF4-FFF2-40B4-BE49-F238E27FC236}">
                <a16:creationId xmlns:a16="http://schemas.microsoft.com/office/drawing/2014/main" id="{828E483A-A8DD-44D9-86A9-F0EED476DA14}"/>
              </a:ext>
            </a:extLst>
          </p:cNvPr>
          <p:cNvSpPr/>
          <p:nvPr/>
        </p:nvSpPr>
        <p:spPr>
          <a:xfrm>
            <a:off x="1078208" y="1475509"/>
            <a:ext cx="10220030" cy="2900451"/>
          </a:xfrm>
          <a:prstGeom prst="rect">
            <a:avLst/>
          </a:prstGeom>
          <a:solidFill>
            <a:srgbClr val="F6F5F3"/>
          </a:solidFill>
          <a:ln w="88900">
            <a:noFill/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it-IT" sz="1500" dirty="0"/>
              <a:t>           </a:t>
            </a:r>
            <a:endParaRPr sz="15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084EBEF-F82C-40E4-8C2E-9BD20CAEE48A}"/>
              </a:ext>
            </a:extLst>
          </p:cNvPr>
          <p:cNvSpPr txBox="1"/>
          <p:nvPr/>
        </p:nvSpPr>
        <p:spPr>
          <a:xfrm>
            <a:off x="1143523" y="1475509"/>
            <a:ext cx="8229600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rgbClr val="717175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Applichiamo le logiche tipiche dei DWH ad un mondo più vasto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55F5A5C-91CA-45B6-9DCF-36A425632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5" y="2135037"/>
            <a:ext cx="8629650" cy="435292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4A500CB-B7E9-406F-B002-37DDE0AAB2B5}"/>
              </a:ext>
            </a:extLst>
          </p:cNvPr>
          <p:cNvSpPr txBox="1"/>
          <p:nvPr/>
        </p:nvSpPr>
        <p:spPr>
          <a:xfrm>
            <a:off x="10581409" y="6596390"/>
            <a:ext cx="1610591" cy="2616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200" b="0" i="0" u="none" strike="noStrike" cap="none" spc="0" normalizeH="0" baseline="0" dirty="0">
                <a:ln>
                  <a:noFill/>
                </a:ln>
                <a:solidFill>
                  <a:srgbClr val="717175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Fonte: https://delta.io</a:t>
            </a:r>
          </a:p>
        </p:txBody>
      </p:sp>
    </p:spTree>
    <p:extLst>
      <p:ext uri="{BB962C8B-B14F-4D97-AF65-F5344CB8AC3E}">
        <p14:creationId xmlns:p14="http://schemas.microsoft.com/office/powerpoint/2010/main" val="299729972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3F898187-D137-4B00-BFDC-C73BCAB10D1B}"/>
              </a:ext>
            </a:extLst>
          </p:cNvPr>
          <p:cNvSpPr/>
          <p:nvPr/>
        </p:nvSpPr>
        <p:spPr>
          <a:xfrm>
            <a:off x="0" y="0"/>
            <a:ext cx="12192000" cy="427007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FFF"/>
              </a:solidFill>
              <a:latin typeface="Gotham Book"/>
              <a:sym typeface="Avenir Book"/>
            </a:endParaRPr>
          </a:p>
        </p:txBody>
      </p:sp>
      <p:sp>
        <p:nvSpPr>
          <p:cNvPr id="7" name="Shape 150">
            <a:extLst>
              <a:ext uri="{FF2B5EF4-FFF2-40B4-BE49-F238E27FC236}">
                <a16:creationId xmlns:a16="http://schemas.microsoft.com/office/drawing/2014/main" id="{000ED919-D1A5-4B51-AA58-DAF5CDBCD265}"/>
              </a:ext>
            </a:extLst>
          </p:cNvPr>
          <p:cNvSpPr/>
          <p:nvPr/>
        </p:nvSpPr>
        <p:spPr>
          <a:xfrm>
            <a:off x="1109663" y="757780"/>
            <a:ext cx="3496457" cy="6937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normAutofit/>
          </a:bodyPr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t-IT" sz="5000" dirty="0">
                <a:solidFill>
                  <a:srgbClr val="FFFFFF"/>
                </a:solidFill>
                <a:latin typeface="DIN Condensed" panose="00000500000000000000" pitchFamily="2" charset="0"/>
              </a:rPr>
              <a:t>Architettura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BCFCB67-D252-41E8-8E87-F32624EB31A1}"/>
              </a:ext>
            </a:extLst>
          </p:cNvPr>
          <p:cNvSpPr/>
          <p:nvPr/>
        </p:nvSpPr>
        <p:spPr>
          <a:xfrm>
            <a:off x="1078208" y="1447376"/>
            <a:ext cx="27655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009EDB"/>
                </a:solidFill>
                <a:latin typeface="Gotham Bold" panose="02000803030000020004" pitchFamily="2" charset="0"/>
              </a:rPr>
              <a:t>APPROCCIO PROPOSTO</a:t>
            </a:r>
            <a:endParaRPr lang="it-IT" sz="1600" dirty="0">
              <a:solidFill>
                <a:srgbClr val="009EDB"/>
              </a:solidFill>
            </a:endParaRPr>
          </a:p>
        </p:txBody>
      </p:sp>
      <p:sp>
        <p:nvSpPr>
          <p:cNvPr id="9" name="Shape 223">
            <a:extLst>
              <a:ext uri="{FF2B5EF4-FFF2-40B4-BE49-F238E27FC236}">
                <a16:creationId xmlns:a16="http://schemas.microsoft.com/office/drawing/2014/main" id="{828E483A-A8DD-44D9-86A9-F0EED476DA14}"/>
              </a:ext>
            </a:extLst>
          </p:cNvPr>
          <p:cNvSpPr/>
          <p:nvPr/>
        </p:nvSpPr>
        <p:spPr>
          <a:xfrm>
            <a:off x="1078208" y="2044829"/>
            <a:ext cx="10220030" cy="2331131"/>
          </a:xfrm>
          <a:prstGeom prst="rect">
            <a:avLst/>
          </a:prstGeom>
          <a:solidFill>
            <a:srgbClr val="F6F5F3"/>
          </a:solidFill>
          <a:ln w="88900">
            <a:noFill/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it-IT" sz="1500" dirty="0"/>
              <a:t>           </a:t>
            </a:r>
            <a:endParaRPr sz="1500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F1C0502-3C55-48E8-9E8B-B7C47D85A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15" y="2500775"/>
            <a:ext cx="1197649" cy="119764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F795E0A-96AF-4A7B-AB04-15A9B8AD3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437" y="5229564"/>
            <a:ext cx="1158827" cy="115882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9647A10-D6C4-47B9-96A2-1F59884A6557}"/>
              </a:ext>
            </a:extLst>
          </p:cNvPr>
          <p:cNvSpPr txBox="1"/>
          <p:nvPr/>
        </p:nvSpPr>
        <p:spPr>
          <a:xfrm>
            <a:off x="9339797" y="3580093"/>
            <a:ext cx="1735281" cy="84638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rgbClr val="717175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Streaming Analytics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3293BE8-D601-4535-B416-047125C4AAAF}"/>
              </a:ext>
            </a:extLst>
          </p:cNvPr>
          <p:cNvSpPr txBox="1"/>
          <p:nvPr/>
        </p:nvSpPr>
        <p:spPr>
          <a:xfrm>
            <a:off x="9161782" y="6327069"/>
            <a:ext cx="2130136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rgbClr val="717175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AI &amp; Reporting</a:t>
            </a: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220F8910-A084-43D2-9EE4-79027A9A6E3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428" y="2402679"/>
            <a:ext cx="807715" cy="80771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B1AC5C64-E879-4B0F-B5A4-807E3B900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071" y="2947904"/>
            <a:ext cx="807715" cy="80771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F5ADAB39-E1F6-47A9-A92E-0BC3F2280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6842" y="2461792"/>
            <a:ext cx="807715" cy="807715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41A82F42-36E4-482C-B60A-80D6117AD0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07" y="3105698"/>
            <a:ext cx="936242" cy="492127"/>
          </a:xfrm>
          <a:prstGeom prst="rect">
            <a:avLst/>
          </a:prstGeom>
        </p:spPr>
      </p:pic>
      <p:pic>
        <p:nvPicPr>
          <p:cNvPr id="37" name="Picture 2" descr="Apache Spark - Wikipedia">
            <a:extLst>
              <a:ext uri="{FF2B5EF4-FFF2-40B4-BE49-F238E27FC236}">
                <a16:creationId xmlns:a16="http://schemas.microsoft.com/office/drawing/2014/main" id="{9FA57AEF-B488-40B3-BCD5-419AC94A7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686" y="4387124"/>
            <a:ext cx="944884" cy="49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90F1E114-3184-4D0C-BBA5-7B81F8E650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7" y="5652901"/>
            <a:ext cx="1056283" cy="700827"/>
          </a:xfrm>
          <a:prstGeom prst="rect">
            <a:avLst/>
          </a:prstGeo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7FDD018B-CFB7-4E67-9594-6DCD18C0C542}"/>
              </a:ext>
            </a:extLst>
          </p:cNvPr>
          <p:cNvSpPr txBox="1"/>
          <p:nvPr/>
        </p:nvSpPr>
        <p:spPr>
          <a:xfrm>
            <a:off x="1159638" y="6246212"/>
            <a:ext cx="1158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Data Lake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720206BB-CEC5-4495-8F47-EE8393BC2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7261" y="4229331"/>
            <a:ext cx="807715" cy="807715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33FC662E-9D69-4A1F-8550-EE964BFE9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7260" y="5580676"/>
            <a:ext cx="807715" cy="807715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8D9C9FD2-D939-4954-A8B2-7E26549EF92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917" y="5580675"/>
            <a:ext cx="807715" cy="807715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FCCAEA1E-5A85-4827-98DA-52036D22744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64" y="4342273"/>
            <a:ext cx="807715" cy="807715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338AE2ED-C742-4AE5-9D99-7251C326C41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65" y="2976898"/>
            <a:ext cx="807715" cy="807715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D25D0593-3D87-453D-AE81-E74D08BFF54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944" y="3479630"/>
            <a:ext cx="807715" cy="807715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E9B207D5-8ADC-4E6A-8A9B-8976A39CD82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69" y="4780325"/>
            <a:ext cx="807715" cy="807715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B1C5106-683F-4738-9A85-D62DE594B74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70" y="5924017"/>
            <a:ext cx="807715" cy="807715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57D8A4ED-7941-49E9-97C8-0FC7B1EEF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3561" y="3871800"/>
            <a:ext cx="807715" cy="807715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2033A30-E688-40B9-AF41-C0A240FD17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340" y="5546013"/>
            <a:ext cx="807715" cy="807715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DB13EBC6-FAC0-4860-B174-3AF7A067718F}"/>
              </a:ext>
            </a:extLst>
          </p:cNvPr>
          <p:cNvCxnSpPr>
            <a:cxnSpLocks/>
            <a:stCxn id="35" idx="3"/>
            <a:endCxn id="33" idx="1"/>
          </p:cNvCxnSpPr>
          <p:nvPr/>
        </p:nvCxnSpPr>
        <p:spPr>
          <a:xfrm>
            <a:off x="2256249" y="3351762"/>
            <a:ext cx="1004822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DBF1E53E-BA7E-4EF2-AB2A-C2167E15D54D}"/>
              </a:ext>
            </a:extLst>
          </p:cNvPr>
          <p:cNvCxnSpPr>
            <a:cxnSpLocks/>
            <a:stCxn id="37" idx="3"/>
            <a:endCxn id="41" idx="1"/>
          </p:cNvCxnSpPr>
          <p:nvPr/>
        </p:nvCxnSpPr>
        <p:spPr>
          <a:xfrm>
            <a:off x="2260570" y="4633188"/>
            <a:ext cx="1016691" cy="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0E77EF0B-79AB-46C0-B889-6FC1F8909D8E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 flipV="1">
            <a:off x="2240620" y="5984534"/>
            <a:ext cx="1036640" cy="1878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1C142C85-91CC-4A72-BFC8-85C534D6E9DB}"/>
              </a:ext>
            </a:extLst>
          </p:cNvPr>
          <p:cNvCxnSpPr>
            <a:cxnSpLocks/>
            <a:stCxn id="33" idx="3"/>
            <a:endCxn id="32" idx="1"/>
          </p:cNvCxnSpPr>
          <p:nvPr/>
        </p:nvCxnSpPr>
        <p:spPr>
          <a:xfrm flipV="1">
            <a:off x="4068786" y="2806537"/>
            <a:ext cx="921642" cy="54522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EDDEABC9-8AB2-4D1C-B823-48F45B4A5916}"/>
              </a:ext>
            </a:extLst>
          </p:cNvPr>
          <p:cNvCxnSpPr>
            <a:cxnSpLocks/>
            <a:stCxn id="33" idx="3"/>
            <a:endCxn id="47" idx="1"/>
          </p:cNvCxnSpPr>
          <p:nvPr/>
        </p:nvCxnSpPr>
        <p:spPr>
          <a:xfrm>
            <a:off x="4068786" y="3351762"/>
            <a:ext cx="940158" cy="53172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263E4A20-DCB3-4047-9AD5-FD480DEA6C62}"/>
              </a:ext>
            </a:extLst>
          </p:cNvPr>
          <p:cNvCxnSpPr>
            <a:cxnSpLocks/>
            <a:stCxn id="41" idx="3"/>
            <a:endCxn id="48" idx="1"/>
          </p:cNvCxnSpPr>
          <p:nvPr/>
        </p:nvCxnSpPr>
        <p:spPr>
          <a:xfrm>
            <a:off x="4084976" y="4633189"/>
            <a:ext cx="958793" cy="55099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4E8A4D59-5BCA-45E2-9348-894D3F182FA0}"/>
              </a:ext>
            </a:extLst>
          </p:cNvPr>
          <p:cNvCxnSpPr>
            <a:cxnSpLocks/>
            <a:stCxn id="42" idx="3"/>
            <a:endCxn id="49" idx="1"/>
          </p:cNvCxnSpPr>
          <p:nvPr/>
        </p:nvCxnSpPr>
        <p:spPr>
          <a:xfrm>
            <a:off x="4084975" y="5984534"/>
            <a:ext cx="958795" cy="34334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62D67925-72E1-44F1-AD10-B0D238A4ECBC}"/>
              </a:ext>
            </a:extLst>
          </p:cNvPr>
          <p:cNvCxnSpPr>
            <a:cxnSpLocks/>
            <a:stCxn id="47" idx="3"/>
            <a:endCxn id="45" idx="1"/>
          </p:cNvCxnSpPr>
          <p:nvPr/>
        </p:nvCxnSpPr>
        <p:spPr>
          <a:xfrm>
            <a:off x="5816659" y="3883488"/>
            <a:ext cx="855805" cy="86264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487EA75B-5F5D-434E-BDD8-BD62E63E3E12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5798143" y="2806537"/>
            <a:ext cx="874322" cy="57421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C1E453EB-E152-4FEC-BD53-E89E4B43B1AB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5798143" y="3380756"/>
            <a:ext cx="874322" cy="184881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D192E615-A2D4-4FA5-A1FA-C1AF9DA48667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 flipV="1">
            <a:off x="5851485" y="4746131"/>
            <a:ext cx="820979" cy="158174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2 79">
            <a:extLst>
              <a:ext uri="{FF2B5EF4-FFF2-40B4-BE49-F238E27FC236}">
                <a16:creationId xmlns:a16="http://schemas.microsoft.com/office/drawing/2014/main" id="{AAF6D4BF-A404-4006-B535-F7DBD27BAA33}"/>
              </a:ext>
            </a:extLst>
          </p:cNvPr>
          <p:cNvCxnSpPr>
            <a:cxnSpLocks/>
            <a:stCxn id="49" idx="3"/>
            <a:endCxn id="43" idx="1"/>
          </p:cNvCxnSpPr>
          <p:nvPr/>
        </p:nvCxnSpPr>
        <p:spPr>
          <a:xfrm flipV="1">
            <a:off x="5851485" y="5984533"/>
            <a:ext cx="847432" cy="34334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2 80">
            <a:extLst>
              <a:ext uri="{FF2B5EF4-FFF2-40B4-BE49-F238E27FC236}">
                <a16:creationId xmlns:a16="http://schemas.microsoft.com/office/drawing/2014/main" id="{3AFCF710-B459-40C4-9124-37200DC197D2}"/>
              </a:ext>
            </a:extLst>
          </p:cNvPr>
          <p:cNvCxnSpPr>
            <a:cxnSpLocks/>
            <a:stCxn id="46" idx="3"/>
            <a:endCxn id="34" idx="1"/>
          </p:cNvCxnSpPr>
          <p:nvPr/>
        </p:nvCxnSpPr>
        <p:spPr>
          <a:xfrm flipV="1">
            <a:off x="7480180" y="2865650"/>
            <a:ext cx="706662" cy="51510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AC086EB8-8EF4-4DCA-9D09-69E09EAA6462}"/>
              </a:ext>
            </a:extLst>
          </p:cNvPr>
          <p:cNvCxnSpPr>
            <a:cxnSpLocks/>
            <a:stCxn id="46" idx="3"/>
            <a:endCxn id="50" idx="1"/>
          </p:cNvCxnSpPr>
          <p:nvPr/>
        </p:nvCxnSpPr>
        <p:spPr>
          <a:xfrm>
            <a:off x="7480180" y="3380756"/>
            <a:ext cx="703381" cy="89490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BBD5E877-8CD0-47A6-9F4D-2CC25D9C138E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 flipV="1">
            <a:off x="7480179" y="4275658"/>
            <a:ext cx="703382" cy="47047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921CD486-A963-4B2A-A682-B1063C45A114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 flipV="1">
            <a:off x="7506632" y="5949871"/>
            <a:ext cx="691708" cy="3466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7C3B943B-553E-40C9-9721-AF146172942F}"/>
              </a:ext>
            </a:extLst>
          </p:cNvPr>
          <p:cNvCxnSpPr>
            <a:cxnSpLocks/>
            <a:stCxn id="34" idx="3"/>
            <a:endCxn id="16" idx="1"/>
          </p:cNvCxnSpPr>
          <p:nvPr/>
        </p:nvCxnSpPr>
        <p:spPr>
          <a:xfrm>
            <a:off x="8994557" y="2865650"/>
            <a:ext cx="614058" cy="2339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2 104">
            <a:extLst>
              <a:ext uri="{FF2B5EF4-FFF2-40B4-BE49-F238E27FC236}">
                <a16:creationId xmlns:a16="http://schemas.microsoft.com/office/drawing/2014/main" id="{7BE23F64-70ED-4C9B-B205-7742218875F3}"/>
              </a:ext>
            </a:extLst>
          </p:cNvPr>
          <p:cNvCxnSpPr>
            <a:cxnSpLocks/>
            <a:stCxn id="50" idx="3"/>
            <a:endCxn id="18" idx="1"/>
          </p:cNvCxnSpPr>
          <p:nvPr/>
        </p:nvCxnSpPr>
        <p:spPr>
          <a:xfrm>
            <a:off x="8991276" y="4275658"/>
            <a:ext cx="656161" cy="153332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ttore 2 105">
            <a:extLst>
              <a:ext uri="{FF2B5EF4-FFF2-40B4-BE49-F238E27FC236}">
                <a16:creationId xmlns:a16="http://schemas.microsoft.com/office/drawing/2014/main" id="{BEEDE1F5-1678-46C4-BF95-AD4FBF94EE1D}"/>
              </a:ext>
            </a:extLst>
          </p:cNvPr>
          <p:cNvCxnSpPr>
            <a:cxnSpLocks/>
            <a:stCxn id="51" idx="3"/>
            <a:endCxn id="16" idx="1"/>
          </p:cNvCxnSpPr>
          <p:nvPr/>
        </p:nvCxnSpPr>
        <p:spPr>
          <a:xfrm flipV="1">
            <a:off x="9006055" y="3099600"/>
            <a:ext cx="602560" cy="285027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ttore 2 114">
            <a:extLst>
              <a:ext uri="{FF2B5EF4-FFF2-40B4-BE49-F238E27FC236}">
                <a16:creationId xmlns:a16="http://schemas.microsoft.com/office/drawing/2014/main" id="{115594AA-A059-49A6-A278-B2AD483E4BCD}"/>
              </a:ext>
            </a:extLst>
          </p:cNvPr>
          <p:cNvCxnSpPr>
            <a:cxnSpLocks/>
            <a:stCxn id="51" idx="3"/>
            <a:endCxn id="18" idx="1"/>
          </p:cNvCxnSpPr>
          <p:nvPr/>
        </p:nvCxnSpPr>
        <p:spPr>
          <a:xfrm flipV="1">
            <a:off x="9006055" y="5808978"/>
            <a:ext cx="641382" cy="14089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93408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ttangolo 116">
            <a:extLst>
              <a:ext uri="{FF2B5EF4-FFF2-40B4-BE49-F238E27FC236}">
                <a16:creationId xmlns:a16="http://schemas.microsoft.com/office/drawing/2014/main" id="{1405D71C-4B78-4D75-9DB9-29B8B4DA535B}"/>
              </a:ext>
            </a:extLst>
          </p:cNvPr>
          <p:cNvSpPr/>
          <p:nvPr/>
        </p:nvSpPr>
        <p:spPr>
          <a:xfrm>
            <a:off x="0" y="1"/>
            <a:ext cx="12192000" cy="1422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FFF"/>
              </a:solidFill>
              <a:latin typeface="Gotham Book"/>
              <a:sym typeface="Avenir Book"/>
            </a:endParaRPr>
          </a:p>
        </p:txBody>
      </p:sp>
      <p:sp>
        <p:nvSpPr>
          <p:cNvPr id="125" name="Demo information text">
            <a:extLst>
              <a:ext uri="{FF2B5EF4-FFF2-40B4-BE49-F238E27FC236}">
                <a16:creationId xmlns:a16="http://schemas.microsoft.com/office/drawing/2014/main" id="{8A9DA0C8-0024-4174-9820-D14F3B2E6553}"/>
              </a:ext>
            </a:extLst>
          </p:cNvPr>
          <p:cNvSpPr txBox="1"/>
          <p:nvPr/>
        </p:nvSpPr>
        <p:spPr>
          <a:xfrm>
            <a:off x="1050825" y="621351"/>
            <a:ext cx="9511199" cy="10211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lnSpc>
                <a:spcPct val="80000"/>
              </a:lnSpc>
              <a:defRPr sz="9600" cap="all" baseline="12500">
                <a:solidFill>
                  <a:srgbClr val="17222C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2750" hangingPunct="0">
              <a:lnSpc>
                <a:spcPts val="7500"/>
              </a:lnSpc>
            </a:pPr>
            <a:r>
              <a:rPr lang="it-IT" sz="11500" kern="0" cap="none" dirty="0">
                <a:solidFill>
                  <a:srgbClr val="FFFFFF"/>
                </a:solidFill>
                <a:latin typeface="DIN Condensed" panose="00000500000000000000" pitchFamily="2" charset="0"/>
              </a:rPr>
              <a:t>Data Quality </a:t>
            </a:r>
            <a:r>
              <a:rPr lang="it-IT" sz="11500" kern="0" cap="none" dirty="0">
                <a:solidFill>
                  <a:srgbClr val="009BD9"/>
                </a:solidFill>
                <a:latin typeface="DIN Condensed" panose="00000500000000000000" pitchFamily="2" charset="0"/>
              </a:rPr>
              <a:t>LEVELS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84887F-650C-4ECA-8046-22EB1A19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3" y="2263814"/>
            <a:ext cx="1364116" cy="717035"/>
          </a:xfrm>
          <a:prstGeom prst="rect">
            <a:avLst/>
          </a:prstGeom>
        </p:spPr>
      </p:pic>
      <p:pic>
        <p:nvPicPr>
          <p:cNvPr id="3074" name="Picture 2" descr="Apache Spark - Wikipedia">
            <a:extLst>
              <a:ext uri="{FF2B5EF4-FFF2-40B4-BE49-F238E27FC236}">
                <a16:creationId xmlns:a16="http://schemas.microsoft.com/office/drawing/2014/main" id="{D7B31887-0A34-4A01-A9B0-1754D9C9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2" y="3486805"/>
            <a:ext cx="1376707" cy="71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56277F2-C08D-4D08-A553-7BEC6F60F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4" y="4709797"/>
            <a:ext cx="1539016" cy="102111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8880CF3-86C5-4FA3-8950-08F7F41943C0}"/>
              </a:ext>
            </a:extLst>
          </p:cNvPr>
          <p:cNvSpPr txBox="1"/>
          <p:nvPr/>
        </p:nvSpPr>
        <p:spPr>
          <a:xfrm>
            <a:off x="356452" y="5748122"/>
            <a:ext cx="146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Lake</a:t>
            </a:r>
          </a:p>
        </p:txBody>
      </p:sp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70323207-7F80-4AA4-88B3-7F5E53455B1C}"/>
              </a:ext>
            </a:extLst>
          </p:cNvPr>
          <p:cNvSpPr/>
          <p:nvPr/>
        </p:nvSpPr>
        <p:spPr>
          <a:xfrm>
            <a:off x="1958686" y="2189399"/>
            <a:ext cx="238991" cy="40288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Parentesi graffa chiusa 9">
            <a:extLst>
              <a:ext uri="{FF2B5EF4-FFF2-40B4-BE49-F238E27FC236}">
                <a16:creationId xmlns:a16="http://schemas.microsoft.com/office/drawing/2014/main" id="{1FCC3277-2E8B-4DB4-9759-2E36600BEEF5}"/>
              </a:ext>
            </a:extLst>
          </p:cNvPr>
          <p:cNvSpPr/>
          <p:nvPr/>
        </p:nvSpPr>
        <p:spPr>
          <a:xfrm rot="16200000">
            <a:off x="5931403" y="-1437177"/>
            <a:ext cx="329192" cy="74019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910BD78-264B-4A40-9538-2C192B495AA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77" y="2965040"/>
            <a:ext cx="1897842" cy="1897842"/>
          </a:xfrm>
          <a:prstGeom prst="rect">
            <a:avLst/>
          </a:prstGeom>
        </p:spPr>
      </p:pic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0A15A80E-4E70-46A0-A67B-FFEDDFA55983}"/>
              </a:ext>
            </a:extLst>
          </p:cNvPr>
          <p:cNvSpPr/>
          <p:nvPr/>
        </p:nvSpPr>
        <p:spPr>
          <a:xfrm>
            <a:off x="3138054" y="5776503"/>
            <a:ext cx="6328064" cy="976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/>
              <a:t>QUALITY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C5CE076-6AF4-446E-BC5A-4560A321CA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7505" y="2971367"/>
            <a:ext cx="1897843" cy="189784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6DF48EC-0E7C-42A5-ABA7-AF98BBF967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849" y="2971367"/>
            <a:ext cx="1897843" cy="1897843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8537C1C-7494-4194-99FA-1E67403D3201}"/>
              </a:ext>
            </a:extLst>
          </p:cNvPr>
          <p:cNvSpPr txBox="1"/>
          <p:nvPr/>
        </p:nvSpPr>
        <p:spPr>
          <a:xfrm>
            <a:off x="4952999" y="155512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levels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0860200-ED7B-4339-A361-6B2E3FE21208}"/>
              </a:ext>
            </a:extLst>
          </p:cNvPr>
          <p:cNvSpPr txBox="1"/>
          <p:nvPr/>
        </p:nvSpPr>
        <p:spPr>
          <a:xfrm>
            <a:off x="3195317" y="2565752"/>
            <a:ext cx="11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rgbClr val="996633"/>
                </a:solidFill>
              </a:rPr>
              <a:t>Bronze</a:t>
            </a:r>
            <a:endParaRPr lang="it-IT" b="1" dirty="0">
              <a:solidFill>
                <a:srgbClr val="996633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4DCC62A-0392-45B7-9A48-7A8642E8E149}"/>
              </a:ext>
            </a:extLst>
          </p:cNvPr>
          <p:cNvSpPr txBox="1"/>
          <p:nvPr/>
        </p:nvSpPr>
        <p:spPr>
          <a:xfrm>
            <a:off x="5857990" y="2561770"/>
            <a:ext cx="94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65000"/>
                  </a:schemeClr>
                </a:solidFill>
              </a:rPr>
              <a:t>Silver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47A464B-B2F5-453D-B9A4-F8767FB5C75D}"/>
              </a:ext>
            </a:extLst>
          </p:cNvPr>
          <p:cNvSpPr txBox="1"/>
          <p:nvPr/>
        </p:nvSpPr>
        <p:spPr>
          <a:xfrm>
            <a:off x="8343900" y="2561770"/>
            <a:ext cx="11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C000"/>
                </a:solidFill>
              </a:rPr>
              <a:t>Gold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7D3DBF6-4604-4B80-B599-E3D12338C567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4705348" y="3913961"/>
            <a:ext cx="574329" cy="632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ECF4C5E3-7B5A-4FA5-BFD4-F9FF9DDF0A5A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>
            <a:off x="7177519" y="3913961"/>
            <a:ext cx="574330" cy="632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51C19B7-0177-4F72-808A-928A87068DD2}"/>
              </a:ext>
            </a:extLst>
          </p:cNvPr>
          <p:cNvSpPr txBox="1"/>
          <p:nvPr/>
        </p:nvSpPr>
        <p:spPr>
          <a:xfrm>
            <a:off x="2807505" y="4977245"/>
            <a:ext cx="189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Raw</a:t>
            </a:r>
            <a:r>
              <a:rPr lang="it-IT" dirty="0"/>
              <a:t> </a:t>
            </a:r>
            <a:r>
              <a:rPr lang="it-IT" dirty="0" err="1"/>
              <a:t>Ingestion</a:t>
            </a:r>
            <a:endParaRPr lang="it-IT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1BC62E8-9D18-40DC-912D-2CD15881C9AA}"/>
              </a:ext>
            </a:extLst>
          </p:cNvPr>
          <p:cNvSpPr txBox="1"/>
          <p:nvPr/>
        </p:nvSpPr>
        <p:spPr>
          <a:xfrm>
            <a:off x="5185064" y="4940837"/>
            <a:ext cx="2301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Filtered</a:t>
            </a:r>
            <a:r>
              <a:rPr lang="it-IT" dirty="0"/>
              <a:t>, </a:t>
            </a:r>
            <a:r>
              <a:rPr lang="it-IT" dirty="0" err="1"/>
              <a:t>Cleaned</a:t>
            </a:r>
            <a:r>
              <a:rPr lang="it-IT" dirty="0"/>
              <a:t>, </a:t>
            </a:r>
            <a:r>
              <a:rPr lang="it-IT" dirty="0" err="1"/>
              <a:t>Augmented</a:t>
            </a:r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361D41F-9990-4CFF-B96E-FCA81F30B3D1}"/>
              </a:ext>
            </a:extLst>
          </p:cNvPr>
          <p:cNvSpPr txBox="1"/>
          <p:nvPr/>
        </p:nvSpPr>
        <p:spPr>
          <a:xfrm>
            <a:off x="7926530" y="4977245"/>
            <a:ext cx="19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Business-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Aggregates</a:t>
            </a:r>
            <a:endParaRPr lang="it-IT" dirty="0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CA0C7427-21AC-4B91-9A2D-2AF4188550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41" y="2231299"/>
            <a:ext cx="1197649" cy="1197649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C92A186E-2277-4C3D-8490-7D1F65224E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223" y="4637996"/>
            <a:ext cx="1158827" cy="1158827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1E9EEDD0-1A13-4D1B-A7AC-6476C5D1D1A7}"/>
              </a:ext>
            </a:extLst>
          </p:cNvPr>
          <p:cNvSpPr txBox="1"/>
          <p:nvPr/>
        </p:nvSpPr>
        <p:spPr>
          <a:xfrm>
            <a:off x="10205223" y="3310617"/>
            <a:ext cx="1735281" cy="84638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rgbClr val="717175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Streaming Analytics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BF0D98CE-1D54-4C1D-8F0B-5A20A6160DEB}"/>
              </a:ext>
            </a:extLst>
          </p:cNvPr>
          <p:cNvSpPr txBox="1"/>
          <p:nvPr/>
        </p:nvSpPr>
        <p:spPr>
          <a:xfrm>
            <a:off x="10089568" y="5735501"/>
            <a:ext cx="2130136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rgbClr val="717175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AI &amp; Reporting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BAF7FD0A-4694-4FC5-A1FA-E6D7B1A888D8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9649692" y="3202582"/>
            <a:ext cx="730826" cy="71770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1E0A9B87-F71B-480E-B6AD-619985EAD6FE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9649692" y="3920289"/>
            <a:ext cx="730826" cy="77417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931715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ttangolo 116">
            <a:extLst>
              <a:ext uri="{FF2B5EF4-FFF2-40B4-BE49-F238E27FC236}">
                <a16:creationId xmlns:a16="http://schemas.microsoft.com/office/drawing/2014/main" id="{1405D71C-4B78-4D75-9DB9-29B8B4DA535B}"/>
              </a:ext>
            </a:extLst>
          </p:cNvPr>
          <p:cNvSpPr/>
          <p:nvPr/>
        </p:nvSpPr>
        <p:spPr>
          <a:xfrm>
            <a:off x="0" y="1"/>
            <a:ext cx="12192000" cy="1422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FFF"/>
              </a:solidFill>
              <a:latin typeface="Gotham Book"/>
              <a:sym typeface="Avenir Book"/>
            </a:endParaRPr>
          </a:p>
        </p:txBody>
      </p:sp>
      <p:sp>
        <p:nvSpPr>
          <p:cNvPr id="125" name="Demo information text">
            <a:extLst>
              <a:ext uri="{FF2B5EF4-FFF2-40B4-BE49-F238E27FC236}">
                <a16:creationId xmlns:a16="http://schemas.microsoft.com/office/drawing/2014/main" id="{8A9DA0C8-0024-4174-9820-D14F3B2E6553}"/>
              </a:ext>
            </a:extLst>
          </p:cNvPr>
          <p:cNvSpPr txBox="1"/>
          <p:nvPr/>
        </p:nvSpPr>
        <p:spPr>
          <a:xfrm>
            <a:off x="1050825" y="621351"/>
            <a:ext cx="9511199" cy="10211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lnSpc>
                <a:spcPct val="80000"/>
              </a:lnSpc>
              <a:defRPr sz="9600" cap="all" baseline="12500">
                <a:solidFill>
                  <a:srgbClr val="17222C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2750" hangingPunct="0">
              <a:lnSpc>
                <a:spcPts val="7500"/>
              </a:lnSpc>
            </a:pPr>
            <a:r>
              <a:rPr lang="it-IT" sz="11500" kern="0" cap="none" dirty="0">
                <a:solidFill>
                  <a:srgbClr val="FFFFFF"/>
                </a:solidFill>
                <a:latin typeface="DIN Condensed" panose="00000500000000000000" pitchFamily="2" charset="0"/>
              </a:rPr>
              <a:t>I PRINCIPALI </a:t>
            </a:r>
            <a:r>
              <a:rPr lang="it-IT" sz="11500" kern="0" cap="none" dirty="0">
                <a:solidFill>
                  <a:srgbClr val="009BD9"/>
                </a:solidFill>
                <a:latin typeface="DIN Condensed" panose="00000500000000000000" pitchFamily="2" charset="0"/>
              </a:rPr>
              <a:t>VANTAGGI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64408EEF-9BA3-4E74-91DE-92F0787750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763611"/>
              </p:ext>
            </p:extLst>
          </p:nvPr>
        </p:nvGraphicFramePr>
        <p:xfrm>
          <a:off x="467591" y="1642464"/>
          <a:ext cx="11336482" cy="4914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C70237-59D5-4E32-BD44-EAFE862B5743}"/>
              </a:ext>
            </a:extLst>
          </p:cNvPr>
          <p:cNvSpPr txBox="1"/>
          <p:nvPr/>
        </p:nvSpPr>
        <p:spPr>
          <a:xfrm>
            <a:off x="2130138" y="1727469"/>
            <a:ext cx="955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/>
              <a:t>1</a:t>
            </a:r>
            <a:endParaRPr lang="it-IT" sz="6600" b="1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8EB218F-AA5B-4E8D-94F8-7B8B4FAACFBC}"/>
              </a:ext>
            </a:extLst>
          </p:cNvPr>
          <p:cNvSpPr txBox="1"/>
          <p:nvPr/>
        </p:nvSpPr>
        <p:spPr>
          <a:xfrm>
            <a:off x="1849583" y="3048479"/>
            <a:ext cx="1517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/>
              <a:t>2</a:t>
            </a:r>
            <a:endParaRPr lang="it-IT" sz="6600" b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DA423CA-47C0-4B1C-BB23-18D11D4496C9}"/>
              </a:ext>
            </a:extLst>
          </p:cNvPr>
          <p:cNvSpPr txBox="1"/>
          <p:nvPr/>
        </p:nvSpPr>
        <p:spPr>
          <a:xfrm>
            <a:off x="1849583" y="4354014"/>
            <a:ext cx="1517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/>
              <a:t>3</a:t>
            </a:r>
            <a:endParaRPr lang="it-IT" sz="66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972E564-FFED-4EB9-9B1C-32B3481C29C4}"/>
              </a:ext>
            </a:extLst>
          </p:cNvPr>
          <p:cNvSpPr txBox="1"/>
          <p:nvPr/>
        </p:nvSpPr>
        <p:spPr>
          <a:xfrm>
            <a:off x="1849583" y="5659549"/>
            <a:ext cx="1517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/>
              <a:t>4</a:t>
            </a:r>
            <a:endParaRPr lang="it-IT" sz="6600" b="1" dirty="0"/>
          </a:p>
        </p:txBody>
      </p:sp>
    </p:spTree>
    <p:extLst>
      <p:ext uri="{BB962C8B-B14F-4D97-AF65-F5344CB8AC3E}">
        <p14:creationId xmlns:p14="http://schemas.microsoft.com/office/powerpoint/2010/main" val="86879337"/>
      </p:ext>
    </p:extLst>
  </p:cSld>
  <p:clrMapOvr>
    <a:masterClrMapping/>
  </p:clrMapOvr>
  <p:transition spd="slow"/>
</p:sld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1_Tema Black">
  <a:themeElements>
    <a:clrScheme name="Colorset beanTech">
      <a:dk1>
        <a:srgbClr val="504F4E"/>
      </a:dk1>
      <a:lt1>
        <a:srgbClr val="F9F7FF"/>
      </a:lt1>
      <a:dk2>
        <a:srgbClr val="282727"/>
      </a:dk2>
      <a:lt2>
        <a:srgbClr val="F9F7FF"/>
      </a:lt2>
      <a:accent1>
        <a:srgbClr val="009BD9"/>
      </a:accent1>
      <a:accent2>
        <a:srgbClr val="15B6E2"/>
      </a:accent2>
      <a:accent3>
        <a:srgbClr val="14B7E2"/>
      </a:accent3>
      <a:accent4>
        <a:srgbClr val="15A0C6"/>
      </a:accent4>
      <a:accent5>
        <a:srgbClr val="17A0C5"/>
      </a:accent5>
      <a:accent6>
        <a:srgbClr val="11C4F2"/>
      </a:accent6>
      <a:hlink>
        <a:srgbClr val="15C4F3"/>
      </a:hlink>
      <a:folHlink>
        <a:srgbClr val="009BD9"/>
      </a:folHlink>
    </a:clrScheme>
    <a:fontScheme name="Font beanTech">
      <a:majorFont>
        <a:latin typeface="DIN Condensed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ema Black">
  <a:themeElements>
    <a:clrScheme name="Colorset beanTech">
      <a:dk1>
        <a:srgbClr val="504F4E"/>
      </a:dk1>
      <a:lt1>
        <a:srgbClr val="F9F7FF"/>
      </a:lt1>
      <a:dk2>
        <a:srgbClr val="282727"/>
      </a:dk2>
      <a:lt2>
        <a:srgbClr val="F9F7FF"/>
      </a:lt2>
      <a:accent1>
        <a:srgbClr val="009BD9"/>
      </a:accent1>
      <a:accent2>
        <a:srgbClr val="15B6E2"/>
      </a:accent2>
      <a:accent3>
        <a:srgbClr val="14B7E2"/>
      </a:accent3>
      <a:accent4>
        <a:srgbClr val="15A0C6"/>
      </a:accent4>
      <a:accent5>
        <a:srgbClr val="17A0C5"/>
      </a:accent5>
      <a:accent6>
        <a:srgbClr val="11C4F2"/>
      </a:accent6>
      <a:hlink>
        <a:srgbClr val="15C4F3"/>
      </a:hlink>
      <a:folHlink>
        <a:srgbClr val="009BD9"/>
      </a:folHlink>
    </a:clrScheme>
    <a:fontScheme name="Font beanTech">
      <a:majorFont>
        <a:latin typeface="DIN Condensed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Tema Black">
  <a:themeElements>
    <a:clrScheme name="Colorset beanTech">
      <a:dk1>
        <a:srgbClr val="504F4E"/>
      </a:dk1>
      <a:lt1>
        <a:srgbClr val="F9F7FF"/>
      </a:lt1>
      <a:dk2>
        <a:srgbClr val="282727"/>
      </a:dk2>
      <a:lt2>
        <a:srgbClr val="F9F7FF"/>
      </a:lt2>
      <a:accent1>
        <a:srgbClr val="009BD9"/>
      </a:accent1>
      <a:accent2>
        <a:srgbClr val="15B6E2"/>
      </a:accent2>
      <a:accent3>
        <a:srgbClr val="14B7E2"/>
      </a:accent3>
      <a:accent4>
        <a:srgbClr val="15A0C6"/>
      </a:accent4>
      <a:accent5>
        <a:srgbClr val="17A0C5"/>
      </a:accent5>
      <a:accent6>
        <a:srgbClr val="11C4F2"/>
      </a:accent6>
      <a:hlink>
        <a:srgbClr val="15C4F3"/>
      </a:hlink>
      <a:folHlink>
        <a:srgbClr val="009BD9"/>
      </a:folHlink>
    </a:clrScheme>
    <a:fontScheme name="Font beanTech">
      <a:majorFont>
        <a:latin typeface="DIN Condensed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Tema White">
  <a:themeElements>
    <a:clrScheme name="Colorset beanTech">
      <a:dk1>
        <a:srgbClr val="504F4E"/>
      </a:dk1>
      <a:lt1>
        <a:srgbClr val="FFFFFF"/>
      </a:lt1>
      <a:dk2>
        <a:srgbClr val="282727"/>
      </a:dk2>
      <a:lt2>
        <a:srgbClr val="F9F7FF"/>
      </a:lt2>
      <a:accent1>
        <a:srgbClr val="009BD9"/>
      </a:accent1>
      <a:accent2>
        <a:srgbClr val="15B6E2"/>
      </a:accent2>
      <a:accent3>
        <a:srgbClr val="14B7E2"/>
      </a:accent3>
      <a:accent4>
        <a:srgbClr val="15A0C6"/>
      </a:accent4>
      <a:accent5>
        <a:srgbClr val="17A0C5"/>
      </a:accent5>
      <a:accent6>
        <a:srgbClr val="11C4F2"/>
      </a:accent6>
      <a:hlink>
        <a:srgbClr val="15C4F3"/>
      </a:hlink>
      <a:folHlink>
        <a:srgbClr val="009BD9"/>
      </a:folHlink>
    </a:clrScheme>
    <a:fontScheme name="Font beanTech">
      <a:majorFont>
        <a:latin typeface="DIN Condensed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White">
  <a:themeElements>
    <a:clrScheme name="White">
      <a:dk1>
        <a:srgbClr val="717175"/>
      </a:dk1>
      <a:lt1>
        <a:srgbClr val="756B04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Heavy"/>
        <a:ea typeface="Avenir Heavy"/>
        <a:cs typeface="Avenir Heavy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717175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  <wetp:taskpane dockstate="right" visibility="0" width="350" row="10">
    <wetp:webextensionref xmlns:r="http://schemas.openxmlformats.org/officeDocument/2006/relationships" r:id="rId2"/>
  </wetp:taskpane>
  <wetp:taskpane dockstate="right" visibility="0" width="350" row="11">
    <wetp:webextensionref xmlns:r="http://schemas.openxmlformats.org/officeDocument/2006/relationships" r:id="rId3"/>
  </wetp:taskpane>
  <wetp:taskpane dockstate="right" visibility="0" width="350" row="9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AF4C4485-751F-45E7-83BA-6A4FA3F45C4C}">
  <we:reference id="wa104178141" version="4.3.3.0" store="it-IT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0D2BB130-69A0-4685-9BE4-2FD6769CE610}">
  <we:reference id="wa104380510" version="1.0.0.3" store="it-IT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50CD616-D9D5-41EF-A4DB-F6BFFA9657EA}">
  <we:reference id="wa104379997" version="2.0.0.0" store="it-IT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0CB5F0BE-03DB-4D17-96B2-5FC9AD6B3C43}">
  <we:reference id="wa104381335" version="1.0.0.1" store="it-IT" storeType="OMEX"/>
  <we:alternateReferences>
    <we:reference id="wa104381335" version="1.0.0.1" store="WA104381335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EA3B0CBBF08044D8C3F49ABA8857032" ma:contentTypeVersion="11" ma:contentTypeDescription="Creare un nuovo documento." ma:contentTypeScope="" ma:versionID="93e9f303e9156c6a0319823741269a02">
  <xsd:schema xmlns:xsd="http://www.w3.org/2001/XMLSchema" xmlns:xs="http://www.w3.org/2001/XMLSchema" xmlns:p="http://schemas.microsoft.com/office/2006/metadata/properties" xmlns:ns3="dc554252-2f3d-4a87-ac55-d1b7c3837692" xmlns:ns4="ac731a6e-99a0-4881-bba9-310ef7027b4b" targetNamespace="http://schemas.microsoft.com/office/2006/metadata/properties" ma:root="true" ma:fieldsID="dfdfbb19a88af998cfaf587cdb4b23ad" ns3:_="" ns4:_="">
    <xsd:import namespace="dc554252-2f3d-4a87-ac55-d1b7c3837692"/>
    <xsd:import namespace="ac731a6e-99a0-4881-bba9-310ef7027b4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554252-2f3d-4a87-ac55-d1b7c383769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731a6e-99a0-4881-bba9-310ef7027b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6E29F1A-5827-4731-887A-9655FCA458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D995A7-AC7C-4E6D-B75A-EE3A217B04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554252-2f3d-4a87-ac55-d1b7c3837692"/>
    <ds:schemaRef ds:uri="ac731a6e-99a0-4881-bba9-310ef7027b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4F4B86-B26C-4A15-B86D-AAE6085F141E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dc554252-2f3d-4a87-ac55-d1b7c3837692"/>
    <ds:schemaRef ds:uri="http://purl.org/dc/terms/"/>
    <ds:schemaRef ds:uri="http://schemas.openxmlformats.org/package/2006/metadata/core-properties"/>
    <ds:schemaRef ds:uri="ac731a6e-99a0-4881-bba9-310ef7027b4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6370</TotalTime>
  <Words>639</Words>
  <Application>Microsoft Office PowerPoint</Application>
  <PresentationFormat>Widescreen</PresentationFormat>
  <Paragraphs>132</Paragraphs>
  <Slides>13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13</vt:i4>
      </vt:variant>
    </vt:vector>
  </HeadingPairs>
  <TitlesOfParts>
    <vt:vector size="32" baseType="lpstr">
      <vt:lpstr>Arial</vt:lpstr>
      <vt:lpstr>Avenir Book</vt:lpstr>
      <vt:lpstr>Bebas</vt:lpstr>
      <vt:lpstr>Calibri</vt:lpstr>
      <vt:lpstr>Calibri Light</vt:lpstr>
      <vt:lpstr>DIN Condensed</vt:lpstr>
      <vt:lpstr>Gotham Bold</vt:lpstr>
      <vt:lpstr>Gotham Book</vt:lpstr>
      <vt:lpstr>Gotham Light</vt:lpstr>
      <vt:lpstr>Gotham Medium</vt:lpstr>
      <vt:lpstr>Helvetica Light</vt:lpstr>
      <vt:lpstr>Montserrat-Regular</vt:lpstr>
      <vt:lpstr>Wingdings</vt:lpstr>
      <vt:lpstr>1_Tema Black</vt:lpstr>
      <vt:lpstr>2_Tema Black</vt:lpstr>
      <vt:lpstr>4_Tema Black</vt:lpstr>
      <vt:lpstr>2_Tema White</vt:lpstr>
      <vt:lpstr>Tema di Office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Linda Ricci</dc:creator>
  <cp:lastModifiedBy>Nicolas Solomita</cp:lastModifiedBy>
  <cp:revision>194</cp:revision>
  <dcterms:created xsi:type="dcterms:W3CDTF">2020-04-10T08:42:29Z</dcterms:created>
  <dcterms:modified xsi:type="dcterms:W3CDTF">2021-04-27T12:46:12Z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0x010100DEA3B0CBBF08044D8C3F49ABA8857032</vt:lpwstr>
  </property>
</Properties>
</file>